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90" r:id="rId2"/>
    <p:sldMasterId id="2147483705" r:id="rId3"/>
    <p:sldMasterId id="2147483714" r:id="rId4"/>
    <p:sldMasterId id="2147483721" r:id="rId5"/>
    <p:sldMasterId id="2147483734" r:id="rId6"/>
    <p:sldMasterId id="2147483749" r:id="rId7"/>
    <p:sldMasterId id="2147483757" r:id="rId8"/>
  </p:sldMasterIdLst>
  <p:notesMasterIdLst>
    <p:notesMasterId r:id="rId14"/>
  </p:notesMasterIdLst>
  <p:sldIdLst>
    <p:sldId id="383" r:id="rId9"/>
    <p:sldId id="447" r:id="rId10"/>
    <p:sldId id="474" r:id="rId11"/>
    <p:sldId id="472" r:id="rId12"/>
    <p:sldId id="476" r:id="rId13"/>
  </p:sldIdLst>
  <p:sldSz cx="10693400" cy="7561263"/>
  <p:notesSz cx="6797675" cy="9926638"/>
  <p:defaultTextStyle>
    <a:defPPr>
      <a:defRPr lang="nl-NL"/>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2">
          <p15:clr>
            <a:srgbClr val="A4A3A4"/>
          </p15:clr>
        </p15:guide>
        <p15:guide id="2" orient="horz" pos="931">
          <p15:clr>
            <a:srgbClr val="A4A3A4"/>
          </p15:clr>
        </p15:guide>
        <p15:guide id="3" orient="horz" pos="249">
          <p15:clr>
            <a:srgbClr val="A4A3A4"/>
          </p15:clr>
        </p15:guide>
        <p15:guide id="4" orient="horz" pos="4195">
          <p15:clr>
            <a:srgbClr val="A4A3A4"/>
          </p15:clr>
        </p15:guide>
        <p15:guide id="5" orient="horz" pos="4014">
          <p15:clr>
            <a:srgbClr val="A4A3A4"/>
          </p15:clr>
        </p15:guide>
        <p15:guide id="6" pos="3368">
          <p15:clr>
            <a:srgbClr val="A4A3A4"/>
          </p15:clr>
        </p15:guide>
        <p15:guide id="7" pos="3187">
          <p15:clr>
            <a:srgbClr val="A4A3A4"/>
          </p15:clr>
        </p15:guide>
        <p15:guide id="8" pos="646">
          <p15:clr>
            <a:srgbClr val="A4A3A4"/>
          </p15:clr>
        </p15:guide>
        <p15:guide id="9" pos="261">
          <p15:clr>
            <a:srgbClr val="A4A3A4"/>
          </p15:clr>
        </p15:guide>
        <p15:guide id="10" pos="3549">
          <p15:clr>
            <a:srgbClr val="A4A3A4"/>
          </p15:clr>
        </p15:guide>
        <p15:guide id="11" pos="6090">
          <p15:clr>
            <a:srgbClr val="A4A3A4"/>
          </p15:clr>
        </p15:guide>
        <p15:guide id="12" pos="6475">
          <p15:clr>
            <a:srgbClr val="A4A3A4"/>
          </p15:clr>
        </p15:guide>
        <p15:guide id="13" pos="50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FFF"/>
    <a:srgbClr val="82959E"/>
    <a:srgbClr val="C5D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0" autoAdjust="0"/>
    <p:restoredTop sz="91297" autoAdjust="0"/>
  </p:normalViewPr>
  <p:slideViewPr>
    <p:cSldViewPr snapToObjects="1" showGuides="1">
      <p:cViewPr varScale="1">
        <p:scale>
          <a:sx n="66" d="100"/>
          <a:sy n="66" d="100"/>
        </p:scale>
        <p:origin x="1278" y="66"/>
      </p:cViewPr>
      <p:guideLst>
        <p:guide orient="horz" pos="2562"/>
        <p:guide orient="horz" pos="931"/>
        <p:guide orient="horz" pos="249"/>
        <p:guide orient="horz" pos="4195"/>
        <p:guide orient="horz" pos="4014"/>
        <p:guide pos="3368"/>
        <p:guide pos="3187"/>
        <p:guide pos="646"/>
        <p:guide pos="261"/>
        <p:guide pos="3549"/>
        <p:guide pos="6090"/>
        <p:guide pos="6475"/>
        <p:guide pos="5092"/>
      </p:guideLst>
    </p:cSldViewPr>
  </p:slideViewPr>
  <p:outlineViewPr>
    <p:cViewPr>
      <p:scale>
        <a:sx n="33" d="100"/>
        <a:sy n="33" d="100"/>
      </p:scale>
      <p:origin x="43" y="11390"/>
    </p:cViewPr>
  </p:outlineViewPr>
  <p:notesTextViewPr>
    <p:cViewPr>
      <p:scale>
        <a:sx n="1" d="1"/>
        <a:sy n="1" d="1"/>
      </p:scale>
      <p:origin x="0" y="0"/>
    </p:cViewPr>
  </p:notesTextViewPr>
  <p:sorterViewPr>
    <p:cViewPr>
      <p:scale>
        <a:sx n="100" d="100"/>
        <a:sy n="100" d="100"/>
      </p:scale>
      <p:origin x="0" y="2448"/>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050" cy="496950"/>
          </a:xfrm>
          <a:prstGeom prst="rect">
            <a:avLst/>
          </a:prstGeom>
        </p:spPr>
        <p:txBody>
          <a:bodyPr vert="horz" lIns="88413" tIns="44207" rIns="88413" bIns="44207" rtlCol="0"/>
          <a:lstStyle>
            <a:lvl1pPr algn="l">
              <a:defRPr sz="1200"/>
            </a:lvl1pPr>
          </a:lstStyle>
          <a:p>
            <a:endParaRPr lang="nl-NL"/>
          </a:p>
        </p:txBody>
      </p:sp>
      <p:sp>
        <p:nvSpPr>
          <p:cNvPr id="3" name="Tijdelijke aanduiding voor datum 2"/>
          <p:cNvSpPr>
            <a:spLocks noGrp="1"/>
          </p:cNvSpPr>
          <p:nvPr>
            <p:ph type="dt" idx="1"/>
          </p:nvPr>
        </p:nvSpPr>
        <p:spPr>
          <a:xfrm>
            <a:off x="3851103" y="0"/>
            <a:ext cx="2945050" cy="496950"/>
          </a:xfrm>
          <a:prstGeom prst="rect">
            <a:avLst/>
          </a:prstGeom>
        </p:spPr>
        <p:txBody>
          <a:bodyPr vert="horz" lIns="88413" tIns="44207" rIns="88413" bIns="44207" rtlCol="0"/>
          <a:lstStyle>
            <a:lvl1pPr algn="r">
              <a:defRPr sz="1200"/>
            </a:lvl1pPr>
          </a:lstStyle>
          <a:p>
            <a:fld id="{EBD291D1-5F1B-4813-9A2E-B90061B109F8}" type="datetimeFigureOut">
              <a:rPr lang="nl-NL" smtClean="0"/>
              <a:t>30-8-2016</a:t>
            </a:fld>
            <a:endParaRPr lang="nl-NL"/>
          </a:p>
        </p:txBody>
      </p:sp>
      <p:sp>
        <p:nvSpPr>
          <p:cNvPr id="4" name="Tijdelijke aanduiding voor dia-afbeelding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88413" tIns="44207" rIns="88413" bIns="44207" rtlCol="0" anchor="ctr"/>
          <a:lstStyle/>
          <a:p>
            <a:endParaRPr lang="nl-NL"/>
          </a:p>
        </p:txBody>
      </p:sp>
      <p:sp>
        <p:nvSpPr>
          <p:cNvPr id="5" name="Tijdelijke aanduiding voor notities 4"/>
          <p:cNvSpPr>
            <a:spLocks noGrp="1"/>
          </p:cNvSpPr>
          <p:nvPr>
            <p:ph type="body" sz="quarter" idx="3"/>
          </p:nvPr>
        </p:nvSpPr>
        <p:spPr>
          <a:xfrm>
            <a:off x="679159" y="4714846"/>
            <a:ext cx="5439358" cy="4467913"/>
          </a:xfrm>
          <a:prstGeom prst="rect">
            <a:avLst/>
          </a:prstGeom>
        </p:spPr>
        <p:txBody>
          <a:bodyPr vert="horz" lIns="88413" tIns="44207" rIns="88413" bIns="44207"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8147"/>
            <a:ext cx="2945050" cy="496950"/>
          </a:xfrm>
          <a:prstGeom prst="rect">
            <a:avLst/>
          </a:prstGeom>
        </p:spPr>
        <p:txBody>
          <a:bodyPr vert="horz" lIns="88413" tIns="44207" rIns="88413" bIns="44207"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103" y="9428147"/>
            <a:ext cx="2945050" cy="496950"/>
          </a:xfrm>
          <a:prstGeom prst="rect">
            <a:avLst/>
          </a:prstGeom>
        </p:spPr>
        <p:txBody>
          <a:bodyPr vert="horz" lIns="88413" tIns="44207" rIns="88413" bIns="44207" rtlCol="0" anchor="b"/>
          <a:lstStyle>
            <a:lvl1pPr algn="r">
              <a:defRPr sz="1200"/>
            </a:lvl1pPr>
          </a:lstStyle>
          <a:p>
            <a:fld id="{1B313D5C-3A67-4854-88E4-87B2D44671A0}" type="slidenum">
              <a:rPr lang="nl-NL" smtClean="0"/>
              <a:t>‹nr.›</a:t>
            </a:fld>
            <a:endParaRPr lang="nl-NL"/>
          </a:p>
        </p:txBody>
      </p:sp>
    </p:spTree>
    <p:extLst>
      <p:ext uri="{BB962C8B-B14F-4D97-AF65-F5344CB8AC3E}">
        <p14:creationId xmlns:p14="http://schemas.microsoft.com/office/powerpoint/2010/main" val="3921519176"/>
      </p:ext>
    </p:extLst>
  </p:cSld>
  <p:clrMap bg1="lt1" tx1="dk1" bg2="lt2" tx2="dk2" accent1="accent1" accent2="accent2" accent3="accent3" accent4="accent4" accent5="accent5" accent6="accent6" hlink="hlink" folHlink="folHlink"/>
  <p:notesStyle>
    <a:lvl1pPr marL="0" algn="l" defTabSz="913592" rtl="0" eaLnBrk="1" latinLnBrk="0" hangingPunct="1">
      <a:defRPr sz="1300" kern="1200">
        <a:solidFill>
          <a:schemeClr val="tx1"/>
        </a:solidFill>
        <a:latin typeface="+mn-lt"/>
        <a:ea typeface="+mn-ea"/>
        <a:cs typeface="+mn-cs"/>
      </a:defRPr>
    </a:lvl1pPr>
    <a:lvl2pPr marL="456798" algn="l" defTabSz="913592" rtl="0" eaLnBrk="1" latinLnBrk="0" hangingPunct="1">
      <a:defRPr sz="1300" kern="1200">
        <a:solidFill>
          <a:schemeClr val="tx1"/>
        </a:solidFill>
        <a:latin typeface="+mn-lt"/>
        <a:ea typeface="+mn-ea"/>
        <a:cs typeface="+mn-cs"/>
      </a:defRPr>
    </a:lvl2pPr>
    <a:lvl3pPr marL="913592" algn="l" defTabSz="913592" rtl="0" eaLnBrk="1" latinLnBrk="0" hangingPunct="1">
      <a:defRPr sz="1300" kern="1200">
        <a:solidFill>
          <a:schemeClr val="tx1"/>
        </a:solidFill>
        <a:latin typeface="+mn-lt"/>
        <a:ea typeface="+mn-ea"/>
        <a:cs typeface="+mn-cs"/>
      </a:defRPr>
    </a:lvl3pPr>
    <a:lvl4pPr marL="1370390" algn="l" defTabSz="913592" rtl="0" eaLnBrk="1" latinLnBrk="0" hangingPunct="1">
      <a:defRPr sz="1300" kern="1200">
        <a:solidFill>
          <a:schemeClr val="tx1"/>
        </a:solidFill>
        <a:latin typeface="+mn-lt"/>
        <a:ea typeface="+mn-ea"/>
        <a:cs typeface="+mn-cs"/>
      </a:defRPr>
    </a:lvl4pPr>
    <a:lvl5pPr marL="1827187" algn="l" defTabSz="913592" rtl="0" eaLnBrk="1" latinLnBrk="0" hangingPunct="1">
      <a:defRPr sz="1300" kern="1200">
        <a:solidFill>
          <a:schemeClr val="tx1"/>
        </a:solidFill>
        <a:latin typeface="+mn-lt"/>
        <a:ea typeface="+mn-ea"/>
        <a:cs typeface="+mn-cs"/>
      </a:defRPr>
    </a:lvl5pPr>
    <a:lvl6pPr marL="2283984" algn="l" defTabSz="913592" rtl="0" eaLnBrk="1" latinLnBrk="0" hangingPunct="1">
      <a:defRPr sz="1300" kern="1200">
        <a:solidFill>
          <a:schemeClr val="tx1"/>
        </a:solidFill>
        <a:latin typeface="+mn-lt"/>
        <a:ea typeface="+mn-ea"/>
        <a:cs typeface="+mn-cs"/>
      </a:defRPr>
    </a:lvl6pPr>
    <a:lvl7pPr marL="2740782" algn="l" defTabSz="913592" rtl="0" eaLnBrk="1" latinLnBrk="0" hangingPunct="1">
      <a:defRPr sz="1300" kern="1200">
        <a:solidFill>
          <a:schemeClr val="tx1"/>
        </a:solidFill>
        <a:latin typeface="+mn-lt"/>
        <a:ea typeface="+mn-ea"/>
        <a:cs typeface="+mn-cs"/>
      </a:defRPr>
    </a:lvl7pPr>
    <a:lvl8pPr marL="3197577" algn="l" defTabSz="913592" rtl="0" eaLnBrk="1" latinLnBrk="0" hangingPunct="1">
      <a:defRPr sz="1300" kern="1200">
        <a:solidFill>
          <a:schemeClr val="tx1"/>
        </a:solidFill>
        <a:latin typeface="+mn-lt"/>
        <a:ea typeface="+mn-ea"/>
        <a:cs typeface="+mn-cs"/>
      </a:defRPr>
    </a:lvl8pPr>
    <a:lvl9pPr marL="3654373" algn="l" defTabSz="9135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3D5C-3A67-4854-88E4-87B2D44671A0}" type="slidenum">
              <a:rPr lang="nl-NL" smtClean="0"/>
              <a:t>1</a:t>
            </a:fld>
            <a:endParaRPr lang="nl-NL"/>
          </a:p>
        </p:txBody>
      </p:sp>
    </p:spTree>
    <p:extLst>
      <p:ext uri="{BB962C8B-B14F-4D97-AF65-F5344CB8AC3E}">
        <p14:creationId xmlns:p14="http://schemas.microsoft.com/office/powerpoint/2010/main" val="2986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3D5C-3A67-4854-88E4-87B2D44671A0}" type="slidenum">
              <a:rPr lang="nl-NL" smtClean="0"/>
              <a:t>3</a:t>
            </a:fld>
            <a:endParaRPr lang="nl-NL"/>
          </a:p>
        </p:txBody>
      </p:sp>
    </p:spTree>
    <p:extLst>
      <p:ext uri="{BB962C8B-B14F-4D97-AF65-F5344CB8AC3E}">
        <p14:creationId xmlns:p14="http://schemas.microsoft.com/office/powerpoint/2010/main" val="212674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3D5C-3A67-4854-88E4-87B2D44671A0}" type="slidenum">
              <a:rPr lang="nl-NL" smtClean="0"/>
              <a:t>4</a:t>
            </a:fld>
            <a:endParaRPr lang="nl-NL"/>
          </a:p>
        </p:txBody>
      </p:sp>
    </p:spTree>
    <p:extLst>
      <p:ext uri="{BB962C8B-B14F-4D97-AF65-F5344CB8AC3E}">
        <p14:creationId xmlns:p14="http://schemas.microsoft.com/office/powerpoint/2010/main" val="2178281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3.w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p>
        </p:txBody>
      </p:sp>
      <p:pic>
        <p:nvPicPr>
          <p:cNvPr id="14" name="Picture 11" descr="Verloop_A4_Landscape_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8620"/>
            <a:ext cx="10688638" cy="152876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208878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p:cNvSpPr>
            <a:spLocks noGrp="1" noChangeArrowheads="1"/>
          </p:cNvSpPr>
          <p:nvPr>
            <p:ph type="sldNum" sz="quarter" idx="10"/>
          </p:nvPr>
        </p:nvSpPr>
        <p:spPr>
          <a:ln/>
        </p:spPr>
        <p:txBody>
          <a:bodyPr/>
          <a:lstStyle>
            <a:lvl1pPr>
              <a:defRPr/>
            </a:lvl1pPr>
          </a:lstStyle>
          <a:p>
            <a:pPr>
              <a:defRPr/>
            </a:pPr>
            <a:fld id="{4647CF6E-7896-41EC-8B80-4A7D92C3BB24}" type="slidenum">
              <a:rPr lang="nl-NL"/>
              <a:pPr>
                <a:defRPr/>
              </a:pPr>
              <a:t>‹nr.›</a:t>
            </a:fld>
            <a:endParaRPr lang="nl-NL" dirty="0"/>
          </a:p>
        </p:txBody>
      </p:sp>
    </p:spTree>
    <p:extLst>
      <p:ext uri="{BB962C8B-B14F-4D97-AF65-F5344CB8AC3E}">
        <p14:creationId xmlns:p14="http://schemas.microsoft.com/office/powerpoint/2010/main" val="212764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44705" y="4859011"/>
            <a:ext cx="9089390" cy="1501751"/>
          </a:xfrm>
        </p:spPr>
        <p:txBody>
          <a:bodyPr anchor="t"/>
          <a:lstStyle>
            <a:lvl1pPr algn="l">
              <a:defRPr sz="4600" b="1" cap="all"/>
            </a:lvl1pPr>
          </a:lstStyle>
          <a:p>
            <a:r>
              <a:rPr lang="nl-NL"/>
              <a:t>Klik om de stijl te bewerken</a:t>
            </a:r>
          </a:p>
        </p:txBody>
      </p:sp>
      <p:sp>
        <p:nvSpPr>
          <p:cNvPr id="3" name="Tijdelijke aanduiding voor tekst 2"/>
          <p:cNvSpPr>
            <a:spLocks noGrp="1"/>
          </p:cNvSpPr>
          <p:nvPr>
            <p:ph type="body" idx="1"/>
          </p:nvPr>
        </p:nvSpPr>
        <p:spPr>
          <a:xfrm>
            <a:off x="844705" y="3204786"/>
            <a:ext cx="9089390" cy="1654026"/>
          </a:xfrm>
        </p:spPr>
        <p:txBody>
          <a:bodyPr anchor="b"/>
          <a:lstStyle>
            <a:lvl1pPr marL="0" indent="0">
              <a:buNone/>
              <a:defRPr sz="2300"/>
            </a:lvl1pPr>
            <a:lvl2pPr marL="505251" indent="0">
              <a:buNone/>
              <a:defRPr sz="2100"/>
            </a:lvl2pPr>
            <a:lvl3pPr marL="1010449" indent="0">
              <a:buNone/>
              <a:defRPr sz="1800"/>
            </a:lvl3pPr>
            <a:lvl4pPr marL="1515664" indent="0">
              <a:buNone/>
              <a:defRPr sz="1600"/>
            </a:lvl4pPr>
            <a:lvl5pPr marL="2020895" indent="0">
              <a:buNone/>
              <a:defRPr sz="1600"/>
            </a:lvl5pPr>
            <a:lvl6pPr marL="2526117" indent="0">
              <a:buNone/>
              <a:defRPr sz="1600"/>
            </a:lvl6pPr>
            <a:lvl7pPr marL="3031334" indent="0">
              <a:buNone/>
              <a:defRPr sz="1600"/>
            </a:lvl7pPr>
            <a:lvl8pPr marL="3536566" indent="0">
              <a:buNone/>
              <a:defRPr sz="1600"/>
            </a:lvl8pPr>
            <a:lvl9pPr marL="4041783" indent="0">
              <a:buNone/>
              <a:defRPr sz="1600"/>
            </a:lvl9pPr>
          </a:lstStyle>
          <a:p>
            <a:pPr lvl="0"/>
            <a:r>
              <a:rPr lang="nl-NL"/>
              <a:t>Klik om de modelstijlen te bewerken</a:t>
            </a:r>
          </a:p>
        </p:txBody>
      </p:sp>
      <p:sp>
        <p:nvSpPr>
          <p:cNvPr id="4" name="Rectangle 3"/>
          <p:cNvSpPr>
            <a:spLocks noGrp="1" noChangeArrowheads="1"/>
          </p:cNvSpPr>
          <p:nvPr>
            <p:ph type="sldNum" sz="quarter" idx="10"/>
          </p:nvPr>
        </p:nvSpPr>
        <p:spPr>
          <a:ln/>
        </p:spPr>
        <p:txBody>
          <a:bodyPr/>
          <a:lstStyle>
            <a:lvl1pPr>
              <a:defRPr/>
            </a:lvl1pPr>
          </a:lstStyle>
          <a:p>
            <a:pPr>
              <a:defRPr/>
            </a:pPr>
            <a:fld id="{B45DA8E1-C738-4809-B0E3-21060D45C785}" type="slidenum">
              <a:rPr lang="nl-NL"/>
              <a:pPr>
                <a:defRPr/>
              </a:pPr>
              <a:t>‹nr.›</a:t>
            </a:fld>
            <a:endParaRPr lang="nl-NL" dirty="0"/>
          </a:p>
        </p:txBody>
      </p:sp>
    </p:spTree>
    <p:extLst>
      <p:ext uri="{BB962C8B-B14F-4D97-AF65-F5344CB8AC3E}">
        <p14:creationId xmlns:p14="http://schemas.microsoft.com/office/powerpoint/2010/main" val="279855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381883" y="1234156"/>
            <a:ext cx="3894922" cy="538039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455027" y="1234156"/>
            <a:ext cx="3896778" cy="538039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3"/>
          <p:cNvSpPr>
            <a:spLocks noGrp="1" noChangeArrowheads="1"/>
          </p:cNvSpPr>
          <p:nvPr>
            <p:ph type="sldNum" sz="quarter" idx="10"/>
          </p:nvPr>
        </p:nvSpPr>
        <p:spPr>
          <a:ln/>
        </p:spPr>
        <p:txBody>
          <a:bodyPr/>
          <a:lstStyle>
            <a:lvl1pPr>
              <a:defRPr/>
            </a:lvl1pPr>
          </a:lstStyle>
          <a:p>
            <a:pPr>
              <a:defRPr/>
            </a:pPr>
            <a:fld id="{4FFE1B3A-5DCA-4194-9DE6-1BA3BF11FF88}" type="slidenum">
              <a:rPr lang="nl-NL"/>
              <a:pPr>
                <a:defRPr/>
              </a:pPr>
              <a:t>‹nr.›</a:t>
            </a:fld>
            <a:endParaRPr lang="nl-NL" dirty="0"/>
          </a:p>
        </p:txBody>
      </p:sp>
    </p:spTree>
    <p:extLst>
      <p:ext uri="{BB962C8B-B14F-4D97-AF65-F5344CB8AC3E}">
        <p14:creationId xmlns:p14="http://schemas.microsoft.com/office/powerpoint/2010/main" val="306604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4670" y="302802"/>
            <a:ext cx="9624060" cy="1260211"/>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534670" y="1692533"/>
            <a:ext cx="4724775" cy="705367"/>
          </a:xfrm>
        </p:spPr>
        <p:txBody>
          <a:bodyPr anchor="b"/>
          <a:lstStyle>
            <a:lvl1pPr marL="0" indent="0">
              <a:buNone/>
              <a:defRPr sz="2700" b="1"/>
            </a:lvl1pPr>
            <a:lvl2pPr marL="505251" indent="0">
              <a:buNone/>
              <a:defRPr sz="2300" b="1"/>
            </a:lvl2pPr>
            <a:lvl3pPr marL="1010449" indent="0">
              <a:buNone/>
              <a:defRPr sz="2100" b="1"/>
            </a:lvl3pPr>
            <a:lvl4pPr marL="1515664" indent="0">
              <a:buNone/>
              <a:defRPr sz="1800" b="1"/>
            </a:lvl4pPr>
            <a:lvl5pPr marL="2020895" indent="0">
              <a:buNone/>
              <a:defRPr sz="1800" b="1"/>
            </a:lvl5pPr>
            <a:lvl6pPr marL="2526117" indent="0">
              <a:buNone/>
              <a:defRPr sz="1800" b="1"/>
            </a:lvl6pPr>
            <a:lvl7pPr marL="3031334" indent="0">
              <a:buNone/>
              <a:defRPr sz="1800" b="1"/>
            </a:lvl7pPr>
            <a:lvl8pPr marL="3536566" indent="0">
              <a:buNone/>
              <a:defRPr sz="1800" b="1"/>
            </a:lvl8pPr>
            <a:lvl9pPr marL="4041783" indent="0">
              <a:buNone/>
              <a:defRPr sz="1800" b="1"/>
            </a:lvl9pPr>
          </a:lstStyle>
          <a:p>
            <a:pPr lvl="0"/>
            <a:r>
              <a:rPr lang="nl-NL"/>
              <a:t>Klik om de modelstijlen te bewerken</a:t>
            </a:r>
          </a:p>
        </p:txBody>
      </p:sp>
      <p:sp>
        <p:nvSpPr>
          <p:cNvPr id="4" name="Tijdelijke aanduiding voor inhoud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5432310" y="1692533"/>
            <a:ext cx="4726631" cy="705367"/>
          </a:xfrm>
        </p:spPr>
        <p:txBody>
          <a:bodyPr anchor="b"/>
          <a:lstStyle>
            <a:lvl1pPr marL="0" indent="0">
              <a:buNone/>
              <a:defRPr sz="2700" b="1"/>
            </a:lvl1pPr>
            <a:lvl2pPr marL="505251" indent="0">
              <a:buNone/>
              <a:defRPr sz="2300" b="1"/>
            </a:lvl2pPr>
            <a:lvl3pPr marL="1010449" indent="0">
              <a:buNone/>
              <a:defRPr sz="2100" b="1"/>
            </a:lvl3pPr>
            <a:lvl4pPr marL="1515664" indent="0">
              <a:buNone/>
              <a:defRPr sz="1800" b="1"/>
            </a:lvl4pPr>
            <a:lvl5pPr marL="2020895" indent="0">
              <a:buNone/>
              <a:defRPr sz="1800" b="1"/>
            </a:lvl5pPr>
            <a:lvl6pPr marL="2526117" indent="0">
              <a:buNone/>
              <a:defRPr sz="1800" b="1"/>
            </a:lvl6pPr>
            <a:lvl7pPr marL="3031334" indent="0">
              <a:buNone/>
              <a:defRPr sz="1800" b="1"/>
            </a:lvl7pPr>
            <a:lvl8pPr marL="3536566" indent="0">
              <a:buNone/>
              <a:defRPr sz="1800" b="1"/>
            </a:lvl8pPr>
            <a:lvl9pPr marL="4041783" indent="0">
              <a:buNone/>
              <a:defRPr sz="1800" b="1"/>
            </a:lvl9pPr>
          </a:lstStyle>
          <a:p>
            <a:pPr lvl="0"/>
            <a:r>
              <a:rPr lang="nl-NL"/>
              <a:t>Klik om de modelstijlen te bewerken</a:t>
            </a:r>
          </a:p>
        </p:txBody>
      </p:sp>
      <p:sp>
        <p:nvSpPr>
          <p:cNvPr id="6" name="Tijdelijke aanduiding voor inhoud 5"/>
          <p:cNvSpPr>
            <a:spLocks noGrp="1"/>
          </p:cNvSpPr>
          <p:nvPr>
            <p:ph sz="quarter" idx="4"/>
          </p:nvPr>
        </p:nvSpPr>
        <p:spPr>
          <a:xfrm>
            <a:off x="5432310"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3"/>
          <p:cNvSpPr>
            <a:spLocks noGrp="1" noChangeArrowheads="1"/>
          </p:cNvSpPr>
          <p:nvPr>
            <p:ph type="sldNum" sz="quarter" idx="10"/>
          </p:nvPr>
        </p:nvSpPr>
        <p:spPr>
          <a:ln/>
        </p:spPr>
        <p:txBody>
          <a:bodyPr/>
          <a:lstStyle>
            <a:lvl1pPr>
              <a:defRPr/>
            </a:lvl1pPr>
          </a:lstStyle>
          <a:p>
            <a:pPr>
              <a:defRPr/>
            </a:pPr>
            <a:fld id="{A4DEAD64-C2A5-4259-9A8D-AB375D549EE3}" type="slidenum">
              <a:rPr lang="nl-NL"/>
              <a:pPr>
                <a:defRPr/>
              </a:pPr>
              <a:t>‹nr.›</a:t>
            </a:fld>
            <a:endParaRPr lang="nl-NL" dirty="0"/>
          </a:p>
        </p:txBody>
      </p:sp>
    </p:spTree>
    <p:extLst>
      <p:ext uri="{BB962C8B-B14F-4D97-AF65-F5344CB8AC3E}">
        <p14:creationId xmlns:p14="http://schemas.microsoft.com/office/powerpoint/2010/main" val="158185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3"/>
          <p:cNvSpPr>
            <a:spLocks noGrp="1" noChangeArrowheads="1"/>
          </p:cNvSpPr>
          <p:nvPr>
            <p:ph type="sldNum" sz="quarter" idx="10"/>
          </p:nvPr>
        </p:nvSpPr>
        <p:spPr>
          <a:ln/>
        </p:spPr>
        <p:txBody>
          <a:bodyPr/>
          <a:lstStyle>
            <a:lvl1pPr>
              <a:defRPr/>
            </a:lvl1pPr>
          </a:lstStyle>
          <a:p>
            <a:pPr>
              <a:defRPr/>
            </a:pPr>
            <a:fld id="{33842CA0-F057-4F39-88D6-170CCB3BE9AF}" type="slidenum">
              <a:rPr lang="nl-NL"/>
              <a:pPr>
                <a:defRPr/>
              </a:pPr>
              <a:t>‹nr.›</a:t>
            </a:fld>
            <a:endParaRPr lang="nl-NL" dirty="0"/>
          </a:p>
        </p:txBody>
      </p:sp>
    </p:spTree>
    <p:extLst>
      <p:ext uri="{BB962C8B-B14F-4D97-AF65-F5344CB8AC3E}">
        <p14:creationId xmlns:p14="http://schemas.microsoft.com/office/powerpoint/2010/main" val="2726382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03B04F54-72E8-4075-86CF-7F59DEDFDA7A}" type="slidenum">
              <a:rPr lang="nl-NL"/>
              <a:pPr>
                <a:defRPr/>
              </a:pPr>
              <a:t>‹nr.›</a:t>
            </a:fld>
            <a:endParaRPr lang="nl-NL" dirty="0"/>
          </a:p>
        </p:txBody>
      </p:sp>
    </p:spTree>
    <p:extLst>
      <p:ext uri="{BB962C8B-B14F-4D97-AF65-F5344CB8AC3E}">
        <p14:creationId xmlns:p14="http://schemas.microsoft.com/office/powerpoint/2010/main" val="96767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4881" y="301050"/>
            <a:ext cx="3518055" cy="1281214"/>
          </a:xfrm>
        </p:spPr>
        <p:txBody>
          <a:bodyPr/>
          <a:lstStyle>
            <a:lvl1pPr algn="l">
              <a:defRPr sz="2300" b="1"/>
            </a:lvl1pPr>
          </a:lstStyle>
          <a:p>
            <a:r>
              <a:rPr lang="nl-NL"/>
              <a:t>Klik om de stijl te bewerken</a:t>
            </a:r>
          </a:p>
        </p:txBody>
      </p:sp>
      <p:sp>
        <p:nvSpPr>
          <p:cNvPr id="3" name="Tijdelijke aanduiding voor inhoud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534881" y="1582265"/>
            <a:ext cx="3518055" cy="5172114"/>
          </a:xfrm>
        </p:spPr>
        <p:txBody>
          <a:bodyPr/>
          <a:lstStyle>
            <a:lvl1pPr marL="0" indent="0">
              <a:buNone/>
              <a:defRPr sz="1600"/>
            </a:lvl1pPr>
            <a:lvl2pPr marL="505251" indent="0">
              <a:buNone/>
              <a:defRPr sz="1400"/>
            </a:lvl2pPr>
            <a:lvl3pPr marL="1010449" indent="0">
              <a:buNone/>
              <a:defRPr sz="1100"/>
            </a:lvl3pPr>
            <a:lvl4pPr marL="1515664" indent="0">
              <a:buNone/>
              <a:defRPr sz="1000"/>
            </a:lvl4pPr>
            <a:lvl5pPr marL="2020895" indent="0">
              <a:buNone/>
              <a:defRPr sz="1000"/>
            </a:lvl5pPr>
            <a:lvl6pPr marL="2526117" indent="0">
              <a:buNone/>
              <a:defRPr sz="1000"/>
            </a:lvl6pPr>
            <a:lvl7pPr marL="3031334" indent="0">
              <a:buNone/>
              <a:defRPr sz="1000"/>
            </a:lvl7pPr>
            <a:lvl8pPr marL="3536566" indent="0">
              <a:buNone/>
              <a:defRPr sz="1000"/>
            </a:lvl8pPr>
            <a:lvl9pPr marL="4041783" indent="0">
              <a:buNone/>
              <a:defRPr sz="1000"/>
            </a:lvl9pPr>
          </a:lstStyle>
          <a:p>
            <a:pPr lvl="0"/>
            <a:r>
              <a:rPr lang="nl-NL"/>
              <a:t>Klik om de modelstijlen te bewerken</a:t>
            </a:r>
          </a:p>
        </p:txBody>
      </p:sp>
      <p:sp>
        <p:nvSpPr>
          <p:cNvPr id="5" name="Rectangle 3"/>
          <p:cNvSpPr>
            <a:spLocks noGrp="1" noChangeArrowheads="1"/>
          </p:cNvSpPr>
          <p:nvPr>
            <p:ph type="sldNum" sz="quarter" idx="10"/>
          </p:nvPr>
        </p:nvSpPr>
        <p:spPr>
          <a:ln/>
        </p:spPr>
        <p:txBody>
          <a:bodyPr/>
          <a:lstStyle>
            <a:lvl1pPr>
              <a:defRPr/>
            </a:lvl1pPr>
          </a:lstStyle>
          <a:p>
            <a:pPr>
              <a:defRPr/>
            </a:pPr>
            <a:fld id="{DE8B5C36-D837-4D62-A1A1-4AD9A99CB8AF}" type="slidenum">
              <a:rPr lang="nl-NL"/>
              <a:pPr>
                <a:defRPr/>
              </a:pPr>
              <a:t>‹nr.›</a:t>
            </a:fld>
            <a:endParaRPr lang="nl-NL" dirty="0"/>
          </a:p>
        </p:txBody>
      </p:sp>
    </p:spTree>
    <p:extLst>
      <p:ext uri="{BB962C8B-B14F-4D97-AF65-F5344CB8AC3E}">
        <p14:creationId xmlns:p14="http://schemas.microsoft.com/office/powerpoint/2010/main" val="349845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095981" y="5292884"/>
            <a:ext cx="6416040" cy="624855"/>
          </a:xfrm>
        </p:spPr>
        <p:txBody>
          <a:bodyPr/>
          <a:lstStyle>
            <a:lvl1pPr algn="l">
              <a:defRPr sz="2300" b="1"/>
            </a:lvl1pPr>
          </a:lstStyle>
          <a:p>
            <a:r>
              <a:rPr lang="nl-NL"/>
              <a:t>Klik om de stijl te bewerken</a:t>
            </a:r>
          </a:p>
        </p:txBody>
      </p:sp>
      <p:sp>
        <p:nvSpPr>
          <p:cNvPr id="3" name="Tijdelijke aanduiding voor afbeelding 2"/>
          <p:cNvSpPr>
            <a:spLocks noGrp="1"/>
          </p:cNvSpPr>
          <p:nvPr>
            <p:ph type="pic" idx="1"/>
          </p:nvPr>
        </p:nvSpPr>
        <p:spPr>
          <a:xfrm>
            <a:off x="2095981" y="675613"/>
            <a:ext cx="6416040" cy="4536758"/>
          </a:xfrm>
        </p:spPr>
        <p:txBody>
          <a:bodyPr/>
          <a:lstStyle>
            <a:lvl1pPr marL="0" indent="0">
              <a:buNone/>
              <a:defRPr sz="3700"/>
            </a:lvl1pPr>
            <a:lvl2pPr marL="505251" indent="0">
              <a:buNone/>
              <a:defRPr sz="3200"/>
            </a:lvl2pPr>
            <a:lvl3pPr marL="1010449" indent="0">
              <a:buNone/>
              <a:defRPr sz="2700"/>
            </a:lvl3pPr>
            <a:lvl4pPr marL="1515664" indent="0">
              <a:buNone/>
              <a:defRPr sz="2300"/>
            </a:lvl4pPr>
            <a:lvl5pPr marL="2020895" indent="0">
              <a:buNone/>
              <a:defRPr sz="2300"/>
            </a:lvl5pPr>
            <a:lvl6pPr marL="2526117" indent="0">
              <a:buNone/>
              <a:defRPr sz="2300"/>
            </a:lvl6pPr>
            <a:lvl7pPr marL="3031334" indent="0">
              <a:buNone/>
              <a:defRPr sz="2300"/>
            </a:lvl7pPr>
            <a:lvl8pPr marL="3536566" indent="0">
              <a:buNone/>
              <a:defRPr sz="2300"/>
            </a:lvl8pPr>
            <a:lvl9pPr marL="4041783" indent="0">
              <a:buNone/>
              <a:defRPr sz="2300"/>
            </a:lvl9pPr>
          </a:lstStyle>
          <a:p>
            <a:pPr lvl="0"/>
            <a:endParaRPr lang="nl-NL" noProof="0" dirty="0"/>
          </a:p>
        </p:txBody>
      </p:sp>
      <p:sp>
        <p:nvSpPr>
          <p:cNvPr id="4" name="Tijdelijke aanduiding voor tekst 3"/>
          <p:cNvSpPr>
            <a:spLocks noGrp="1"/>
          </p:cNvSpPr>
          <p:nvPr>
            <p:ph type="body" sz="half" idx="2"/>
          </p:nvPr>
        </p:nvSpPr>
        <p:spPr>
          <a:xfrm>
            <a:off x="2095981" y="5917739"/>
            <a:ext cx="6416040" cy="887398"/>
          </a:xfrm>
        </p:spPr>
        <p:txBody>
          <a:bodyPr/>
          <a:lstStyle>
            <a:lvl1pPr marL="0" indent="0">
              <a:buNone/>
              <a:defRPr sz="1600"/>
            </a:lvl1pPr>
            <a:lvl2pPr marL="505251" indent="0">
              <a:buNone/>
              <a:defRPr sz="1400"/>
            </a:lvl2pPr>
            <a:lvl3pPr marL="1010449" indent="0">
              <a:buNone/>
              <a:defRPr sz="1100"/>
            </a:lvl3pPr>
            <a:lvl4pPr marL="1515664" indent="0">
              <a:buNone/>
              <a:defRPr sz="1000"/>
            </a:lvl4pPr>
            <a:lvl5pPr marL="2020895" indent="0">
              <a:buNone/>
              <a:defRPr sz="1000"/>
            </a:lvl5pPr>
            <a:lvl6pPr marL="2526117" indent="0">
              <a:buNone/>
              <a:defRPr sz="1000"/>
            </a:lvl6pPr>
            <a:lvl7pPr marL="3031334" indent="0">
              <a:buNone/>
              <a:defRPr sz="1000"/>
            </a:lvl7pPr>
            <a:lvl8pPr marL="3536566" indent="0">
              <a:buNone/>
              <a:defRPr sz="1000"/>
            </a:lvl8pPr>
            <a:lvl9pPr marL="4041783" indent="0">
              <a:buNone/>
              <a:defRPr sz="1000"/>
            </a:lvl9pPr>
          </a:lstStyle>
          <a:p>
            <a:pPr lvl="0"/>
            <a:r>
              <a:rPr lang="nl-NL"/>
              <a:t>Klik om de modelstijlen te bewerken</a:t>
            </a:r>
          </a:p>
        </p:txBody>
      </p:sp>
      <p:sp>
        <p:nvSpPr>
          <p:cNvPr id="5" name="Rectangle 3"/>
          <p:cNvSpPr>
            <a:spLocks noGrp="1" noChangeArrowheads="1"/>
          </p:cNvSpPr>
          <p:nvPr>
            <p:ph type="sldNum" sz="quarter" idx="10"/>
          </p:nvPr>
        </p:nvSpPr>
        <p:spPr>
          <a:ln/>
        </p:spPr>
        <p:txBody>
          <a:bodyPr/>
          <a:lstStyle>
            <a:lvl1pPr>
              <a:defRPr/>
            </a:lvl1pPr>
          </a:lstStyle>
          <a:p>
            <a:pPr>
              <a:defRPr/>
            </a:pPr>
            <a:fld id="{5F4D40A1-3429-47BA-8F81-A7F5C511A597}" type="slidenum">
              <a:rPr lang="nl-NL"/>
              <a:pPr>
                <a:defRPr/>
              </a:pPr>
              <a:t>‹nr.›</a:t>
            </a:fld>
            <a:endParaRPr lang="nl-NL" dirty="0"/>
          </a:p>
        </p:txBody>
      </p:sp>
    </p:spTree>
    <p:extLst>
      <p:ext uri="{BB962C8B-B14F-4D97-AF65-F5344CB8AC3E}">
        <p14:creationId xmlns:p14="http://schemas.microsoft.com/office/powerpoint/2010/main" val="3511875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p:cNvSpPr>
            <a:spLocks noGrp="1" noChangeArrowheads="1"/>
          </p:cNvSpPr>
          <p:nvPr>
            <p:ph type="sldNum" sz="quarter" idx="10"/>
          </p:nvPr>
        </p:nvSpPr>
        <p:spPr>
          <a:ln/>
        </p:spPr>
        <p:txBody>
          <a:bodyPr/>
          <a:lstStyle>
            <a:lvl1pPr>
              <a:defRPr/>
            </a:lvl1pPr>
          </a:lstStyle>
          <a:p>
            <a:pPr>
              <a:defRPr/>
            </a:pPr>
            <a:fld id="{30FAC3E1-C6F0-476E-9501-542F7D7BB1E3}" type="slidenum">
              <a:rPr lang="nl-NL"/>
              <a:pPr>
                <a:defRPr/>
              </a:pPr>
              <a:t>‹nr.›</a:t>
            </a:fld>
            <a:endParaRPr lang="nl-NL" dirty="0"/>
          </a:p>
        </p:txBody>
      </p:sp>
    </p:spTree>
    <p:extLst>
      <p:ext uri="{BB962C8B-B14F-4D97-AF65-F5344CB8AC3E}">
        <p14:creationId xmlns:p14="http://schemas.microsoft.com/office/powerpoint/2010/main" val="1817815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359793" y="318553"/>
            <a:ext cx="1992016" cy="629580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381881" y="318553"/>
            <a:ext cx="5799684" cy="629580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p:cNvSpPr>
            <a:spLocks noGrp="1" noChangeArrowheads="1"/>
          </p:cNvSpPr>
          <p:nvPr>
            <p:ph type="sldNum" sz="quarter" idx="10"/>
          </p:nvPr>
        </p:nvSpPr>
        <p:spPr>
          <a:ln/>
        </p:spPr>
        <p:txBody>
          <a:bodyPr/>
          <a:lstStyle>
            <a:lvl1pPr>
              <a:defRPr/>
            </a:lvl1pPr>
          </a:lstStyle>
          <a:p>
            <a:pPr>
              <a:defRPr/>
            </a:pPr>
            <a:fld id="{E7A50C64-4AF7-4F8D-8B52-1E98F227D09B}" type="slidenum">
              <a:rPr lang="nl-NL"/>
              <a:pPr>
                <a:defRPr/>
              </a:pPr>
              <a:t>‹nr.›</a:t>
            </a:fld>
            <a:endParaRPr lang="nl-NL" dirty="0"/>
          </a:p>
        </p:txBody>
      </p:sp>
    </p:spTree>
    <p:extLst>
      <p:ext uri="{BB962C8B-B14F-4D97-AF65-F5344CB8AC3E}">
        <p14:creationId xmlns:p14="http://schemas.microsoft.com/office/powerpoint/2010/main" val="321705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59" t="4976" b="-1"/>
          <a:stretch/>
        </p:blipFill>
        <p:spPr bwMode="auto">
          <a:xfrm>
            <a:off x="5" y="6"/>
            <a:ext cx="10705163"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p>
        </p:txBody>
      </p:sp>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711673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381884" y="318553"/>
            <a:ext cx="7969924" cy="609102"/>
          </a:xfrm>
        </p:spPr>
        <p:txBody>
          <a:bodyPr/>
          <a:lstStyle/>
          <a:p>
            <a:r>
              <a:rPr lang="nl-NL"/>
              <a:t>Klik om de stijl te bewerken</a:t>
            </a:r>
          </a:p>
        </p:txBody>
      </p:sp>
      <p:sp>
        <p:nvSpPr>
          <p:cNvPr id="3" name="Tijdelijke aanduiding voor inhoud 2"/>
          <p:cNvSpPr>
            <a:spLocks noGrp="1"/>
          </p:cNvSpPr>
          <p:nvPr>
            <p:ph sz="half" idx="1"/>
          </p:nvPr>
        </p:nvSpPr>
        <p:spPr>
          <a:xfrm>
            <a:off x="2381883" y="1234156"/>
            <a:ext cx="3894922" cy="538039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455027" y="1234156"/>
            <a:ext cx="3896778" cy="260618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455027" y="4008169"/>
            <a:ext cx="3896778" cy="260618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3"/>
          <p:cNvSpPr>
            <a:spLocks noGrp="1" noChangeArrowheads="1"/>
          </p:cNvSpPr>
          <p:nvPr>
            <p:ph type="sldNum" sz="quarter" idx="10"/>
          </p:nvPr>
        </p:nvSpPr>
        <p:spPr>
          <a:ln/>
        </p:spPr>
        <p:txBody>
          <a:bodyPr/>
          <a:lstStyle>
            <a:lvl1pPr>
              <a:defRPr/>
            </a:lvl1pPr>
          </a:lstStyle>
          <a:p>
            <a:pPr>
              <a:defRPr/>
            </a:pPr>
            <a:fld id="{EC70918C-0D33-40CD-8367-4E283B39FF0A}" type="slidenum">
              <a:rPr lang="nl-NL"/>
              <a:pPr>
                <a:defRPr/>
              </a:pPr>
              <a:t>‹nr.›</a:t>
            </a:fld>
            <a:endParaRPr lang="nl-NL" dirty="0"/>
          </a:p>
        </p:txBody>
      </p:sp>
    </p:spTree>
    <p:extLst>
      <p:ext uri="{BB962C8B-B14F-4D97-AF65-F5344CB8AC3E}">
        <p14:creationId xmlns:p14="http://schemas.microsoft.com/office/powerpoint/2010/main" val="9744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2381884" y="318553"/>
            <a:ext cx="7969924" cy="609102"/>
          </a:xfrm>
        </p:spPr>
        <p:txBody>
          <a:bodyPr/>
          <a:lstStyle/>
          <a:p>
            <a:r>
              <a:rPr lang="nl-NL"/>
              <a:t>Klik om de stijl te bewerken</a:t>
            </a:r>
          </a:p>
        </p:txBody>
      </p:sp>
      <p:sp>
        <p:nvSpPr>
          <p:cNvPr id="3" name="Tijdelijke aanduiding voor tabel 2"/>
          <p:cNvSpPr>
            <a:spLocks noGrp="1"/>
          </p:cNvSpPr>
          <p:nvPr>
            <p:ph type="tbl" idx="1"/>
          </p:nvPr>
        </p:nvSpPr>
        <p:spPr>
          <a:xfrm>
            <a:off x="2381884" y="1234156"/>
            <a:ext cx="7969924" cy="5380399"/>
          </a:xfrm>
        </p:spPr>
        <p:txBody>
          <a:bodyPr/>
          <a:lstStyle/>
          <a:p>
            <a:pPr lvl="0"/>
            <a:endParaRPr lang="nl-NL" noProof="0" dirty="0"/>
          </a:p>
        </p:txBody>
      </p:sp>
      <p:sp>
        <p:nvSpPr>
          <p:cNvPr id="4" name="Rectangle 3"/>
          <p:cNvSpPr>
            <a:spLocks noGrp="1" noChangeArrowheads="1"/>
          </p:cNvSpPr>
          <p:nvPr>
            <p:ph type="sldNum" sz="quarter" idx="10"/>
          </p:nvPr>
        </p:nvSpPr>
        <p:spPr>
          <a:ln/>
        </p:spPr>
        <p:txBody>
          <a:bodyPr/>
          <a:lstStyle>
            <a:lvl1pPr>
              <a:defRPr/>
            </a:lvl1pPr>
          </a:lstStyle>
          <a:p>
            <a:pPr>
              <a:defRPr/>
            </a:pPr>
            <a:fld id="{07C995A7-6654-4D23-AD75-AA70D93E1690}" type="slidenum">
              <a:rPr lang="nl-NL"/>
              <a:pPr>
                <a:defRPr/>
              </a:pPr>
              <a:t>‹nr.›</a:t>
            </a:fld>
            <a:endParaRPr lang="nl-NL" dirty="0"/>
          </a:p>
        </p:txBody>
      </p:sp>
    </p:spTree>
    <p:extLst>
      <p:ext uri="{BB962C8B-B14F-4D97-AF65-F5344CB8AC3E}">
        <p14:creationId xmlns:p14="http://schemas.microsoft.com/office/powerpoint/2010/main" val="1460566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2381884" y="318553"/>
            <a:ext cx="7969924" cy="609102"/>
          </a:xfrm>
        </p:spPr>
        <p:txBody>
          <a:bodyPr/>
          <a:lstStyle/>
          <a:p>
            <a:r>
              <a:rPr lang="nl-NL"/>
              <a:t>Klik om de stijl te bewerken</a:t>
            </a:r>
          </a:p>
        </p:txBody>
      </p:sp>
      <p:sp>
        <p:nvSpPr>
          <p:cNvPr id="3" name="Tijdelijke aanduiding voor inhoud 2"/>
          <p:cNvSpPr>
            <a:spLocks noGrp="1"/>
          </p:cNvSpPr>
          <p:nvPr>
            <p:ph sz="quarter" idx="1"/>
          </p:nvPr>
        </p:nvSpPr>
        <p:spPr>
          <a:xfrm>
            <a:off x="2381883" y="1234156"/>
            <a:ext cx="3894922" cy="260618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455027" y="1234156"/>
            <a:ext cx="3896778" cy="260618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2381883" y="4008169"/>
            <a:ext cx="3894922" cy="260618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6455027" y="4008169"/>
            <a:ext cx="3896778" cy="260618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3"/>
          <p:cNvSpPr>
            <a:spLocks noGrp="1" noChangeArrowheads="1"/>
          </p:cNvSpPr>
          <p:nvPr>
            <p:ph type="sldNum" sz="quarter" idx="10"/>
          </p:nvPr>
        </p:nvSpPr>
        <p:spPr>
          <a:ln/>
        </p:spPr>
        <p:txBody>
          <a:bodyPr/>
          <a:lstStyle>
            <a:lvl1pPr>
              <a:defRPr/>
            </a:lvl1pPr>
          </a:lstStyle>
          <a:p>
            <a:pPr>
              <a:defRPr/>
            </a:pPr>
            <a:fld id="{627525A8-29F9-41DD-BFD9-32A7D6EB9B74}" type="slidenum">
              <a:rPr lang="nl-NL"/>
              <a:pPr>
                <a:defRPr/>
              </a:pPr>
              <a:t>‹nr.›</a:t>
            </a:fld>
            <a:endParaRPr lang="nl-NL" dirty="0"/>
          </a:p>
        </p:txBody>
      </p:sp>
    </p:spTree>
    <p:extLst>
      <p:ext uri="{BB962C8B-B14F-4D97-AF65-F5344CB8AC3E}">
        <p14:creationId xmlns:p14="http://schemas.microsoft.com/office/powerpoint/2010/main" val="141380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19" name="Rectangle 30"/>
          <p:cNvSpPr>
            <a:spLocks noChangeArrowheads="1"/>
          </p:cNvSpPr>
          <p:nvPr userDrawn="1"/>
        </p:nvSpPr>
        <p:spPr bwMode="auto">
          <a:xfrm>
            <a:off x="3041654" y="3330579"/>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20" name="Rectangle 32"/>
          <p:cNvSpPr>
            <a:spLocks noChangeArrowheads="1"/>
          </p:cNvSpPr>
          <p:nvPr userDrawn="1"/>
        </p:nvSpPr>
        <p:spPr bwMode="auto">
          <a:xfrm>
            <a:off x="0" y="3330579"/>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76" tIns="45688" rIns="91376" bIns="45688" anchor="ctr"/>
          <a:lstStyle/>
          <a:p>
            <a:pPr defTabSz="1042320"/>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29" name="Rectangle 31"/>
          <p:cNvSpPr>
            <a:spLocks noChangeArrowheads="1"/>
          </p:cNvSpPr>
          <p:nvPr userDrawn="1"/>
        </p:nvSpPr>
        <p:spPr bwMode="auto">
          <a:xfrm>
            <a:off x="1" y="4681541"/>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pic>
        <p:nvPicPr>
          <p:cNvPr id="14" name="Picture 11" descr="Verloop_A4_Landscape_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8621"/>
            <a:ext cx="10688638" cy="152876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5"/>
          <p:cNvGrpSpPr>
            <a:grpSpLocks/>
          </p:cNvGrpSpPr>
          <p:nvPr userDrawn="1"/>
        </p:nvGrpSpPr>
        <p:grpSpPr bwMode="auto">
          <a:xfrm>
            <a:off x="4" y="4"/>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160" indent="0" algn="ctr">
              <a:buNone/>
              <a:defRPr>
                <a:solidFill>
                  <a:schemeClr val="tx1">
                    <a:tint val="75000"/>
                  </a:schemeClr>
                </a:solidFill>
              </a:defRPr>
            </a:lvl2pPr>
            <a:lvl3pPr marL="1042320" indent="0" algn="ctr">
              <a:buNone/>
              <a:defRPr>
                <a:solidFill>
                  <a:schemeClr val="tx1">
                    <a:tint val="75000"/>
                  </a:schemeClr>
                </a:solidFill>
              </a:defRPr>
            </a:lvl3pPr>
            <a:lvl4pPr marL="1563480" indent="0" algn="ctr">
              <a:buNone/>
              <a:defRPr>
                <a:solidFill>
                  <a:schemeClr val="tx1">
                    <a:tint val="75000"/>
                  </a:schemeClr>
                </a:solidFill>
              </a:defRPr>
            </a:lvl4pPr>
            <a:lvl5pPr marL="2084641" indent="0" algn="ctr">
              <a:buNone/>
              <a:defRPr>
                <a:solidFill>
                  <a:schemeClr val="tx1">
                    <a:tint val="75000"/>
                  </a:schemeClr>
                </a:solidFill>
              </a:defRPr>
            </a:lvl5pPr>
            <a:lvl6pPr marL="2605799" indent="0" algn="ctr">
              <a:buNone/>
              <a:defRPr>
                <a:solidFill>
                  <a:schemeClr val="tx1">
                    <a:tint val="75000"/>
                  </a:schemeClr>
                </a:solidFill>
              </a:defRPr>
            </a:lvl6pPr>
            <a:lvl7pPr marL="3126960" indent="0" algn="ctr">
              <a:buNone/>
              <a:defRPr>
                <a:solidFill>
                  <a:schemeClr val="tx1">
                    <a:tint val="75000"/>
                  </a:schemeClr>
                </a:solidFill>
              </a:defRPr>
            </a:lvl7pPr>
            <a:lvl8pPr marL="3648121" indent="0" algn="ctr">
              <a:buNone/>
              <a:defRPr>
                <a:solidFill>
                  <a:schemeClr val="tx1">
                    <a:tint val="75000"/>
                  </a:schemeClr>
                </a:solidFill>
              </a:defRPr>
            </a:lvl8pPr>
            <a:lvl9pPr marL="4169279"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293237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59" t="4976" b="-1"/>
          <a:stretch/>
        </p:blipFill>
        <p:spPr bwMode="auto">
          <a:xfrm>
            <a:off x="4" y="5"/>
            <a:ext cx="10705163"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19" name="Rectangle 30"/>
          <p:cNvSpPr>
            <a:spLocks noChangeArrowheads="1"/>
          </p:cNvSpPr>
          <p:nvPr userDrawn="1"/>
        </p:nvSpPr>
        <p:spPr bwMode="auto">
          <a:xfrm>
            <a:off x="3041654" y="3330579"/>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20" name="Rectangle 32"/>
          <p:cNvSpPr>
            <a:spLocks noChangeArrowheads="1"/>
          </p:cNvSpPr>
          <p:nvPr userDrawn="1"/>
        </p:nvSpPr>
        <p:spPr bwMode="auto">
          <a:xfrm>
            <a:off x="0" y="3330579"/>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76" tIns="45688" rIns="91376" bIns="45688" anchor="ctr"/>
          <a:lstStyle/>
          <a:p>
            <a:pPr defTabSz="1042320"/>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29" name="Rectangle 31"/>
          <p:cNvSpPr>
            <a:spLocks noChangeArrowheads="1"/>
          </p:cNvSpPr>
          <p:nvPr userDrawn="1"/>
        </p:nvSpPr>
        <p:spPr bwMode="auto">
          <a:xfrm>
            <a:off x="1" y="4681541"/>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grpSp>
        <p:nvGrpSpPr>
          <p:cNvPr id="15" name="Group 15"/>
          <p:cNvGrpSpPr>
            <a:grpSpLocks/>
          </p:cNvGrpSpPr>
          <p:nvPr userDrawn="1"/>
        </p:nvGrpSpPr>
        <p:grpSpPr bwMode="auto">
          <a:xfrm>
            <a:off x="4" y="4"/>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160" indent="0" algn="ctr">
              <a:buNone/>
              <a:defRPr>
                <a:solidFill>
                  <a:schemeClr val="tx1">
                    <a:tint val="75000"/>
                  </a:schemeClr>
                </a:solidFill>
              </a:defRPr>
            </a:lvl2pPr>
            <a:lvl3pPr marL="1042320" indent="0" algn="ctr">
              <a:buNone/>
              <a:defRPr>
                <a:solidFill>
                  <a:schemeClr val="tx1">
                    <a:tint val="75000"/>
                  </a:schemeClr>
                </a:solidFill>
              </a:defRPr>
            </a:lvl3pPr>
            <a:lvl4pPr marL="1563480" indent="0" algn="ctr">
              <a:buNone/>
              <a:defRPr>
                <a:solidFill>
                  <a:schemeClr val="tx1">
                    <a:tint val="75000"/>
                  </a:schemeClr>
                </a:solidFill>
              </a:defRPr>
            </a:lvl4pPr>
            <a:lvl5pPr marL="2084641" indent="0" algn="ctr">
              <a:buNone/>
              <a:defRPr>
                <a:solidFill>
                  <a:schemeClr val="tx1">
                    <a:tint val="75000"/>
                  </a:schemeClr>
                </a:solidFill>
              </a:defRPr>
            </a:lvl5pPr>
            <a:lvl6pPr marL="2605799" indent="0" algn="ctr">
              <a:buNone/>
              <a:defRPr>
                <a:solidFill>
                  <a:schemeClr val="tx1">
                    <a:tint val="75000"/>
                  </a:schemeClr>
                </a:solidFill>
              </a:defRPr>
            </a:lvl6pPr>
            <a:lvl7pPr marL="3126960" indent="0" algn="ctr">
              <a:buNone/>
              <a:defRPr>
                <a:solidFill>
                  <a:schemeClr val="tx1">
                    <a:tint val="75000"/>
                  </a:schemeClr>
                </a:solidFill>
              </a:defRPr>
            </a:lvl7pPr>
            <a:lvl8pPr marL="3648121" indent="0" algn="ctr">
              <a:buNone/>
              <a:defRPr>
                <a:solidFill>
                  <a:schemeClr val="tx1">
                    <a:tint val="75000"/>
                  </a:schemeClr>
                </a:solidFill>
              </a:defRPr>
            </a:lvl8pPr>
            <a:lvl9pPr marL="4169279"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1919678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694" t="13367" r="7627"/>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19" name="Rectangle 30"/>
          <p:cNvSpPr>
            <a:spLocks noChangeArrowheads="1"/>
          </p:cNvSpPr>
          <p:nvPr userDrawn="1"/>
        </p:nvSpPr>
        <p:spPr bwMode="auto">
          <a:xfrm>
            <a:off x="3041654" y="3330579"/>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20" name="Rectangle 32"/>
          <p:cNvSpPr>
            <a:spLocks noChangeArrowheads="1"/>
          </p:cNvSpPr>
          <p:nvPr userDrawn="1"/>
        </p:nvSpPr>
        <p:spPr bwMode="auto">
          <a:xfrm>
            <a:off x="0" y="3330579"/>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76" tIns="45688" rIns="91376" bIns="45688" anchor="ctr"/>
          <a:lstStyle/>
          <a:p>
            <a:pPr defTabSz="1042320"/>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29" name="Rectangle 31"/>
          <p:cNvSpPr>
            <a:spLocks noChangeArrowheads="1"/>
          </p:cNvSpPr>
          <p:nvPr userDrawn="1"/>
        </p:nvSpPr>
        <p:spPr bwMode="auto">
          <a:xfrm>
            <a:off x="1" y="4681541"/>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grpSp>
        <p:nvGrpSpPr>
          <p:cNvPr id="15" name="Group 15"/>
          <p:cNvGrpSpPr>
            <a:grpSpLocks/>
          </p:cNvGrpSpPr>
          <p:nvPr userDrawn="1"/>
        </p:nvGrpSpPr>
        <p:grpSpPr bwMode="auto">
          <a:xfrm>
            <a:off x="4" y="4"/>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160" indent="0" algn="ctr">
              <a:buNone/>
              <a:defRPr>
                <a:solidFill>
                  <a:schemeClr val="tx1">
                    <a:tint val="75000"/>
                  </a:schemeClr>
                </a:solidFill>
              </a:defRPr>
            </a:lvl2pPr>
            <a:lvl3pPr marL="1042320" indent="0" algn="ctr">
              <a:buNone/>
              <a:defRPr>
                <a:solidFill>
                  <a:schemeClr val="tx1">
                    <a:tint val="75000"/>
                  </a:schemeClr>
                </a:solidFill>
              </a:defRPr>
            </a:lvl3pPr>
            <a:lvl4pPr marL="1563480" indent="0" algn="ctr">
              <a:buNone/>
              <a:defRPr>
                <a:solidFill>
                  <a:schemeClr val="tx1">
                    <a:tint val="75000"/>
                  </a:schemeClr>
                </a:solidFill>
              </a:defRPr>
            </a:lvl4pPr>
            <a:lvl5pPr marL="2084641" indent="0" algn="ctr">
              <a:buNone/>
              <a:defRPr>
                <a:solidFill>
                  <a:schemeClr val="tx1">
                    <a:tint val="75000"/>
                  </a:schemeClr>
                </a:solidFill>
              </a:defRPr>
            </a:lvl5pPr>
            <a:lvl6pPr marL="2605799" indent="0" algn="ctr">
              <a:buNone/>
              <a:defRPr>
                <a:solidFill>
                  <a:schemeClr val="tx1">
                    <a:tint val="75000"/>
                  </a:schemeClr>
                </a:solidFill>
              </a:defRPr>
            </a:lvl6pPr>
            <a:lvl7pPr marL="3126960" indent="0" algn="ctr">
              <a:buNone/>
              <a:defRPr>
                <a:solidFill>
                  <a:schemeClr val="tx1">
                    <a:tint val="75000"/>
                  </a:schemeClr>
                </a:solidFill>
              </a:defRPr>
            </a:lvl7pPr>
            <a:lvl8pPr marL="3648121" indent="0" algn="ctr">
              <a:buNone/>
              <a:defRPr>
                <a:solidFill>
                  <a:schemeClr val="tx1">
                    <a:tint val="75000"/>
                  </a:schemeClr>
                </a:solidFill>
              </a:defRPr>
            </a:lvl8pPr>
            <a:lvl9pPr marL="4169279"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4050557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42320"/>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42320"/>
              <a:endParaRPr lang="nl-NL">
                <a:solidFill>
                  <a:prstClr val="black"/>
                </a:solidFill>
              </a:endParaRPr>
            </a:p>
          </p:txBody>
        </p:sp>
      </p:grpSp>
      <p:sp>
        <p:nvSpPr>
          <p:cNvPr id="10" name="Rectangle 32"/>
          <p:cNvSpPr>
            <a:spLocks noChangeArrowheads="1"/>
          </p:cNvSpPr>
          <p:nvPr userDrawn="1"/>
        </p:nvSpPr>
        <p:spPr bwMode="auto">
          <a:xfrm>
            <a:off x="0" y="3330579"/>
            <a:ext cx="3041650" cy="449263"/>
          </a:xfrm>
          <a:prstGeom prst="rect">
            <a:avLst/>
          </a:prstGeom>
          <a:gradFill rotWithShape="1">
            <a:gsLst>
              <a:gs pos="0">
                <a:schemeClr val="tx2"/>
              </a:gs>
              <a:gs pos="100000">
                <a:srgbClr val="F8F8F8">
                  <a:alpha val="0"/>
                </a:srgbClr>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11" name="Rectangle 31"/>
          <p:cNvSpPr>
            <a:spLocks noChangeArrowheads="1"/>
          </p:cNvSpPr>
          <p:nvPr userDrawn="1"/>
        </p:nvSpPr>
        <p:spPr bwMode="auto">
          <a:xfrm>
            <a:off x="1" y="4681539"/>
            <a:ext cx="5202239" cy="898526"/>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grpSp>
        <p:nvGrpSpPr>
          <p:cNvPr id="12" name="Group 42"/>
          <p:cNvGrpSpPr>
            <a:grpSpLocks/>
          </p:cNvGrpSpPr>
          <p:nvPr userDrawn="1"/>
        </p:nvGrpSpPr>
        <p:grpSpPr bwMode="auto">
          <a:xfrm>
            <a:off x="0" y="5219700"/>
            <a:ext cx="6262688" cy="360363"/>
            <a:chOff x="0" y="3288"/>
            <a:chExt cx="3945" cy="227"/>
          </a:xfrm>
        </p:grpSpPr>
        <p:sp>
          <p:nvSpPr>
            <p:cNvPr id="1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sp>
          <p:nvSpPr>
            <p:cNvPr id="1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42320"/>
              <a:endParaRPr lang="nl-NL">
                <a:solidFill>
                  <a:prstClr val="black"/>
                </a:solidFill>
              </a:endParaRPr>
            </a:p>
          </p:txBody>
        </p:sp>
      </p:grpSp>
      <p:sp>
        <p:nvSpPr>
          <p:cNvPr id="2" name="Titel 1"/>
          <p:cNvSpPr>
            <a:spLocks noGrp="1"/>
          </p:cNvSpPr>
          <p:nvPr>
            <p:ph type="title"/>
          </p:nvPr>
        </p:nvSpPr>
        <p:spPr>
          <a:xfrm>
            <a:off x="414339" y="4284687"/>
            <a:ext cx="6768566" cy="436017"/>
          </a:xfrm>
        </p:spPr>
        <p:txBody>
          <a:bodyPr anchor="t"/>
          <a:lstStyle>
            <a:lvl1pPr algn="r">
              <a:defRPr sz="2900" b="1" cap="all">
                <a:solidFill>
                  <a:schemeClr val="bg1"/>
                </a:solidFill>
              </a:defRPr>
            </a:lvl1pPr>
          </a:lstStyle>
          <a:p>
            <a:r>
              <a:rPr lang="nl-NL" noProof="0"/>
              <a:t>Klik om de stijl te bewerken</a:t>
            </a:r>
          </a:p>
        </p:txBody>
      </p:sp>
      <p:sp>
        <p:nvSpPr>
          <p:cNvPr id="17" name="Rechthoek 16"/>
          <p:cNvSpPr/>
          <p:nvPr userDrawn="1"/>
        </p:nvSpPr>
        <p:spPr>
          <a:xfrm>
            <a:off x="0" y="4"/>
            <a:ext cx="10693400" cy="129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ctr"/>
          <a:lstStyle/>
          <a:p>
            <a:pPr algn="ctr" defTabSz="1042320"/>
            <a:endParaRPr lang="nl-NL">
              <a:solidFill>
                <a:prstClr val="white"/>
              </a:solidFill>
            </a:endParaRPr>
          </a:p>
        </p:txBody>
      </p:sp>
      <p:sp>
        <p:nvSpPr>
          <p:cNvPr id="18" name="Rectangle 30"/>
          <p:cNvSpPr>
            <a:spLocks noChangeArrowheads="1"/>
          </p:cNvSpPr>
          <p:nvPr userDrawn="1"/>
        </p:nvSpPr>
        <p:spPr bwMode="auto">
          <a:xfrm>
            <a:off x="9027734" y="3330579"/>
            <a:ext cx="1672706" cy="449263"/>
          </a:xfrm>
          <a:prstGeom prst="rect">
            <a:avLst/>
          </a:prstGeom>
          <a:gradFill rotWithShape="1">
            <a:gsLst>
              <a:gs pos="0">
                <a:schemeClr val="bg1"/>
              </a:gs>
              <a:gs pos="100000">
                <a:schemeClr val="tx2"/>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3" name="Tijdelijke aanduiding voor tekst 2"/>
          <p:cNvSpPr>
            <a:spLocks noGrp="1"/>
          </p:cNvSpPr>
          <p:nvPr>
            <p:ph type="body" idx="1"/>
          </p:nvPr>
        </p:nvSpPr>
        <p:spPr>
          <a:xfrm>
            <a:off x="414343" y="5256795"/>
            <a:ext cx="6772067" cy="246221"/>
          </a:xfrm>
        </p:spPr>
        <p:txBody>
          <a:bodyPr anchor="b"/>
          <a:lstStyle>
            <a:lvl1pPr marL="0" indent="0" algn="r">
              <a:buNone/>
              <a:defRPr sz="1600">
                <a:solidFill>
                  <a:schemeClr val="bg1"/>
                </a:solidFill>
              </a:defRPr>
            </a:lvl1pPr>
            <a:lvl2pPr marL="521160" indent="0">
              <a:buNone/>
              <a:defRPr sz="2100">
                <a:solidFill>
                  <a:schemeClr val="tx1">
                    <a:tint val="75000"/>
                  </a:schemeClr>
                </a:solidFill>
              </a:defRPr>
            </a:lvl2pPr>
            <a:lvl3pPr marL="1042320" indent="0">
              <a:buNone/>
              <a:defRPr sz="1800">
                <a:solidFill>
                  <a:schemeClr val="tx1">
                    <a:tint val="75000"/>
                  </a:schemeClr>
                </a:solidFill>
              </a:defRPr>
            </a:lvl3pPr>
            <a:lvl4pPr marL="1563480" indent="0">
              <a:buNone/>
              <a:defRPr sz="1600">
                <a:solidFill>
                  <a:schemeClr val="tx1">
                    <a:tint val="75000"/>
                  </a:schemeClr>
                </a:solidFill>
              </a:defRPr>
            </a:lvl4pPr>
            <a:lvl5pPr marL="2084641" indent="0">
              <a:buNone/>
              <a:defRPr sz="1600">
                <a:solidFill>
                  <a:schemeClr val="tx1">
                    <a:tint val="75000"/>
                  </a:schemeClr>
                </a:solidFill>
              </a:defRPr>
            </a:lvl5pPr>
            <a:lvl6pPr marL="2605799" indent="0">
              <a:buNone/>
              <a:defRPr sz="1600">
                <a:solidFill>
                  <a:schemeClr val="tx1">
                    <a:tint val="75000"/>
                  </a:schemeClr>
                </a:solidFill>
              </a:defRPr>
            </a:lvl6pPr>
            <a:lvl7pPr marL="3126960" indent="0">
              <a:buNone/>
              <a:defRPr sz="1600">
                <a:solidFill>
                  <a:schemeClr val="tx1">
                    <a:tint val="75000"/>
                  </a:schemeClr>
                </a:solidFill>
              </a:defRPr>
            </a:lvl7pPr>
            <a:lvl8pPr marL="3648121" indent="0">
              <a:buNone/>
              <a:defRPr sz="1600">
                <a:solidFill>
                  <a:schemeClr val="tx1">
                    <a:tint val="75000"/>
                  </a:schemeClr>
                </a:solidFill>
              </a:defRPr>
            </a:lvl8pPr>
            <a:lvl9pPr marL="4169279" indent="0">
              <a:buNone/>
              <a:defRPr sz="1600">
                <a:solidFill>
                  <a:schemeClr val="tx1">
                    <a:tint val="75000"/>
                  </a:schemeClr>
                </a:solidFill>
              </a:defRPr>
            </a:lvl9pPr>
          </a:lstStyle>
          <a:p>
            <a:pPr lvl="0"/>
            <a:r>
              <a:rPr lang="nl-NL" noProof="0"/>
              <a:t>Klik om de modelstijlen te bewerken</a:t>
            </a:r>
          </a:p>
        </p:txBody>
      </p:sp>
    </p:spTree>
    <p:extLst>
      <p:ext uri="{BB962C8B-B14F-4D97-AF65-F5344CB8AC3E}">
        <p14:creationId xmlns:p14="http://schemas.microsoft.com/office/powerpoint/2010/main" val="2699220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2"/>
            <a:ext cx="9864725" cy="436017"/>
          </a:xfrm>
        </p:spPr>
        <p:txBody>
          <a:bodyPr/>
          <a:lstStyle/>
          <a:p>
            <a:r>
              <a:rPr lang="nl-NL" noProof="0"/>
              <a:t>Klik om de stijl te bewerken</a:t>
            </a:r>
          </a:p>
        </p:txBody>
      </p:sp>
      <p:sp>
        <p:nvSpPr>
          <p:cNvPr id="3" name="Tijdelijke aanduiding voor inhoud 2"/>
          <p:cNvSpPr>
            <a:spLocks noGrp="1"/>
          </p:cNvSpPr>
          <p:nvPr>
            <p:ph idx="1"/>
          </p:nvPr>
        </p:nvSpPr>
        <p:spPr>
          <a:xfrm>
            <a:off x="1020973" y="1476376"/>
            <a:ext cx="8642351" cy="1384994"/>
          </a:xfrm>
        </p:spPr>
        <p:txBody>
          <a:bodyPr>
            <a:spAutoFit/>
          </a:bodyPr>
          <a:lstStyle>
            <a:lvl1pPr marL="0" indent="0">
              <a:spcBef>
                <a:spcPts val="300"/>
              </a:spcBef>
              <a:spcAft>
                <a:spcPts val="300"/>
              </a:spcAft>
              <a:defRPr b="0">
                <a:solidFill>
                  <a:schemeClr val="bg2"/>
                </a:solidFill>
              </a:defRPr>
            </a:lvl1pPr>
            <a:lvl2pPr>
              <a:spcBef>
                <a:spcPts val="300"/>
              </a:spcBef>
              <a:spcAft>
                <a:spcPts val="300"/>
              </a:spcAft>
              <a:defRPr>
                <a:solidFill>
                  <a:schemeClr val="bg2"/>
                </a:solidFill>
              </a:defRPr>
            </a:lvl2pPr>
            <a:lvl3pPr>
              <a:spcBef>
                <a:spcPts val="300"/>
              </a:spcBef>
              <a:spcAft>
                <a:spcPts val="300"/>
              </a:spcAft>
              <a:defRPr>
                <a:solidFill>
                  <a:schemeClr val="bg2"/>
                </a:solidFill>
              </a:defRPr>
            </a:lvl3pPr>
            <a:lvl4pPr>
              <a:spcBef>
                <a:spcPts val="300"/>
              </a:spcBef>
              <a:spcAft>
                <a:spcPts val="300"/>
              </a:spcAft>
              <a:defRPr>
                <a:solidFill>
                  <a:schemeClr val="bg2"/>
                </a:solidFill>
              </a:defRPr>
            </a:lvl4pPr>
            <a:lvl5pPr>
              <a:spcBef>
                <a:spcPts val="300"/>
              </a:spcBef>
              <a:spcAft>
                <a:spcPts val="300"/>
              </a:spcAft>
              <a:defRPr>
                <a:solidFill>
                  <a:schemeClr val="bg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dianummer 5"/>
          <p:cNvSpPr>
            <a:spLocks noGrp="1"/>
          </p:cNvSpPr>
          <p:nvPr>
            <p:ph type="sldNum" sz="quarter" idx="12"/>
          </p:nvPr>
        </p:nvSpPr>
        <p:spPr/>
        <p:txBody>
          <a:body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pic>
        <p:nvPicPr>
          <p:cNvPr id="5" name="Picture 2" descr="A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12750" y="7081838"/>
            <a:ext cx="1081088" cy="26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48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2"/>
            <a:ext cx="9864725" cy="436017"/>
          </a:xfrm>
        </p:spPr>
        <p:txBody>
          <a:bodyPr/>
          <a:lstStyle/>
          <a:p>
            <a:r>
              <a:rPr lang="nl-NL" noProof="0"/>
              <a:t>Klik om de stijl te bewerken</a:t>
            </a:r>
          </a:p>
        </p:txBody>
      </p:sp>
      <p:sp>
        <p:nvSpPr>
          <p:cNvPr id="3" name="Tijdelijke aanduiding voor inhoud 2"/>
          <p:cNvSpPr>
            <a:spLocks noGrp="1"/>
          </p:cNvSpPr>
          <p:nvPr>
            <p:ph sz="half" idx="1"/>
          </p:nvPr>
        </p:nvSpPr>
        <p:spPr>
          <a:xfrm>
            <a:off x="1021439" y="1476376"/>
            <a:ext cx="4037929"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inhoud 3"/>
          <p:cNvSpPr>
            <a:spLocks noGrp="1"/>
          </p:cNvSpPr>
          <p:nvPr>
            <p:ph sz="half" idx="2"/>
          </p:nvPr>
        </p:nvSpPr>
        <p:spPr>
          <a:xfrm>
            <a:off x="5634038" y="1463629"/>
            <a:ext cx="4029286"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7" name="Tijdelijke aanduiding voor dianummer 6"/>
          <p:cNvSpPr>
            <a:spLocks noGrp="1"/>
          </p:cNvSpPr>
          <p:nvPr>
            <p:ph type="sldNum" sz="quarter" idx="12"/>
          </p:nvPr>
        </p:nvSpPr>
        <p:spPr/>
        <p:txBody>
          <a:body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22433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fld id="{4D43F6A3-6A22-E345-AC82-231071467287}"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3754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694" t="13367" r="7627"/>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p>
        </p:txBody>
      </p:sp>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1365022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4" name="Group 27"/>
          <p:cNvGrpSpPr>
            <a:grpSpLocks noChangeAspect="1"/>
          </p:cNvGrpSpPr>
          <p:nvPr userDrawn="1"/>
        </p:nvGrpSpPr>
        <p:grpSpPr bwMode="auto">
          <a:xfrm>
            <a:off x="1" y="3779839"/>
            <a:ext cx="7559675" cy="1800224"/>
            <a:chOff x="0" y="2382"/>
            <a:chExt cx="4762" cy="1134"/>
          </a:xfrm>
        </p:grpSpPr>
        <p:sp>
          <p:nvSpPr>
            <p:cNvPr id="5" name="AutoShape 28"/>
            <p:cNvSpPr>
              <a:spLocks noChangeAspect="1" noChangeArrowheads="1" noTextEdit="1"/>
            </p:cNvSpPr>
            <p:nvPr userDrawn="1"/>
          </p:nvSpPr>
          <p:spPr bwMode="auto">
            <a:xfrm>
              <a:off x="0" y="2382"/>
              <a:ext cx="4762" cy="1134"/>
            </a:xfrm>
            <a:prstGeom prst="rect">
              <a:avLst/>
            </a:prstGeom>
            <a:noFill/>
            <a:ln>
              <a:noFill/>
            </a:ln>
            <a:extLst/>
          </p:spPr>
          <p:txBody>
            <a:bodyPr/>
            <a:lstStyle/>
            <a:p>
              <a:pPr defTabSz="1029485">
                <a:defRPr/>
              </a:pPr>
              <a:endParaRPr lang="nl-NL">
                <a:solidFill>
                  <a:prstClr val="black"/>
                </a:solidFill>
              </a:endParaRPr>
            </a:p>
          </p:txBody>
        </p:sp>
        <p:sp>
          <p:nvSpPr>
            <p:cNvPr id="6"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p:spPr>
          <p:txBody>
            <a:bodyPr/>
            <a:lstStyle/>
            <a:p>
              <a:pPr defTabSz="1029485">
                <a:defRPr/>
              </a:pPr>
              <a:endParaRPr lang="nl-NL">
                <a:solidFill>
                  <a:prstClr val="black"/>
                </a:solidFill>
              </a:endParaRPr>
            </a:p>
          </p:txBody>
        </p:sp>
      </p:grpSp>
      <p:sp>
        <p:nvSpPr>
          <p:cNvPr id="7" name="Rectangle 30"/>
          <p:cNvSpPr>
            <a:spLocks noChangeArrowheads="1"/>
          </p:cNvSpPr>
          <p:nvPr userDrawn="1"/>
        </p:nvSpPr>
        <p:spPr bwMode="auto">
          <a:xfrm>
            <a:off x="3041721"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8"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grpSp>
        <p:nvGrpSpPr>
          <p:cNvPr id="9" name="Group 37"/>
          <p:cNvGrpSpPr>
            <a:grpSpLocks/>
          </p:cNvGrpSpPr>
          <p:nvPr userDrawn="1"/>
        </p:nvGrpSpPr>
        <p:grpSpPr bwMode="auto">
          <a:xfrm>
            <a:off x="7558088" y="3779839"/>
            <a:ext cx="3133725" cy="1800224"/>
            <a:chOff x="4764" y="2382"/>
            <a:chExt cx="1972" cy="1134"/>
          </a:xfrm>
        </p:grpSpPr>
        <p:sp>
          <p:nvSpPr>
            <p:cNvPr id="10" name="AutoShape 38"/>
            <p:cNvSpPr>
              <a:spLocks noChangeArrowheads="1" noTextEdit="1"/>
            </p:cNvSpPr>
            <p:nvPr/>
          </p:nvSpPr>
          <p:spPr bwMode="auto">
            <a:xfrm>
              <a:off x="4764" y="2382"/>
              <a:ext cx="1972" cy="1134"/>
            </a:xfrm>
            <a:prstGeom prst="rect">
              <a:avLst/>
            </a:prstGeom>
            <a:noFill/>
            <a:ln>
              <a:noFill/>
            </a:ln>
            <a:extLst/>
          </p:spPr>
          <p:txBody>
            <a:bodyPr/>
            <a:lstStyle/>
            <a:p>
              <a:pPr defTabSz="1029485">
                <a:defRPr/>
              </a:pPr>
              <a:endParaRPr lang="nl-NL">
                <a:solidFill>
                  <a:prstClr val="black"/>
                </a:solidFill>
              </a:endParaRPr>
            </a:p>
          </p:txBody>
        </p:sp>
        <p:sp>
          <p:nvSpPr>
            <p:cNvPr id="11"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p:spPr>
          <p:txBody>
            <a:bodyPr/>
            <a:lstStyle/>
            <a:p>
              <a:pPr defTabSz="1029485">
                <a:defRPr/>
              </a:pPr>
              <a:endParaRPr lang="nl-NL">
                <a:solidFill>
                  <a:prstClr val="black"/>
                </a:solidFill>
              </a:endParaRPr>
            </a:p>
          </p:txBody>
        </p:sp>
        <p:sp>
          <p:nvSpPr>
            <p:cNvPr id="12"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p:spPr>
          <p:txBody>
            <a:bodyPr/>
            <a:lstStyle/>
            <a:p>
              <a:pPr defTabSz="1029485">
                <a:defRPr/>
              </a:pPr>
              <a:endParaRPr lang="nl-NL">
                <a:solidFill>
                  <a:prstClr val="black"/>
                </a:solidFill>
              </a:endParaRPr>
            </a:p>
          </p:txBody>
        </p:sp>
      </p:grpSp>
      <p:sp>
        <p:nvSpPr>
          <p:cNvPr id="13" name="Rectangle 31"/>
          <p:cNvSpPr>
            <a:spLocks noChangeArrowheads="1"/>
          </p:cNvSpPr>
          <p:nvPr userDrawn="1"/>
        </p:nvSpPr>
        <p:spPr bwMode="auto">
          <a:xfrm>
            <a:off x="1" y="468161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pic>
        <p:nvPicPr>
          <p:cNvPr id="14" name="Picture 11" descr="Verloop_A4_Landscape_300DPI"/>
          <p:cNvPicPr>
            <a:picLocks noChangeAspect="1" noChangeArrowheads="1"/>
          </p:cNvPicPr>
          <p:nvPr userDrawn="1"/>
        </p:nvPicPr>
        <p:blipFill>
          <a:blip r:embed="rId2"/>
          <a:srcRect/>
          <a:stretch>
            <a:fillRect/>
          </a:stretch>
        </p:blipFill>
        <p:spPr bwMode="gray">
          <a:xfrm>
            <a:off x="0" y="-7863"/>
            <a:ext cx="10688638" cy="1528763"/>
          </a:xfrm>
          <a:prstGeom prst="rect">
            <a:avLst/>
          </a:prstGeom>
          <a:noFill/>
          <a:ln w="9525">
            <a:noFill/>
            <a:miter lim="800000"/>
            <a:headEnd/>
            <a:tailEnd/>
          </a:ln>
        </p:spPr>
      </p:pic>
      <p:grpSp>
        <p:nvGrpSpPr>
          <p:cNvPr id="15" name="Group 15"/>
          <p:cNvGrpSpPr>
            <a:grpSpLocks/>
          </p:cNvGrpSpPr>
          <p:nvPr userDrawn="1"/>
        </p:nvGrpSpPr>
        <p:grpSpPr bwMode="auto">
          <a:xfrm>
            <a:off x="79" y="7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p:spPr>
          <p:txBody>
            <a:bodyPr wrap="none" anchor="ctr"/>
            <a:lstStyle/>
            <a:p>
              <a:pPr defTabSz="1029485">
                <a:defRPr/>
              </a:pPr>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p:spPr>
          <p:txBody>
            <a:bodyPr wrap="none" anchor="ctr"/>
            <a:lstStyle/>
            <a:p>
              <a:pPr defTabSz="1029485">
                <a:defRPr/>
              </a:pPr>
              <a:endParaRPr lang="nl-NL">
                <a:solidFill>
                  <a:prstClr val="black"/>
                </a:solidFill>
              </a:endParaRPr>
            </a:p>
          </p:txBody>
        </p:sp>
      </p:grpSp>
      <p:pic>
        <p:nvPicPr>
          <p:cNvPr id="18" name="Picture 14" descr="AA"/>
          <p:cNvPicPr>
            <a:picLocks noChangeAspect="1" noChangeArrowheads="1"/>
          </p:cNvPicPr>
          <p:nvPr userDrawn="1"/>
        </p:nvPicPr>
        <p:blipFill>
          <a:blip r:embed="rId3"/>
          <a:srcRect/>
          <a:stretch>
            <a:fillRect/>
          </a:stretch>
        </p:blipFill>
        <p:spPr bwMode="gray">
          <a:xfrm>
            <a:off x="5207000" y="358775"/>
            <a:ext cx="1454150" cy="360363"/>
          </a:xfrm>
          <a:prstGeom prst="rect">
            <a:avLst/>
          </a:prstGeom>
          <a:noFill/>
          <a:ln w="9525">
            <a:noFill/>
            <a:miter lim="800000"/>
            <a:headEnd/>
            <a:tailEnd/>
          </a:ln>
        </p:spPr>
      </p:pic>
      <p:grpSp>
        <p:nvGrpSpPr>
          <p:cNvPr id="19" name="Group 42"/>
          <p:cNvGrpSpPr>
            <a:grpSpLocks/>
          </p:cNvGrpSpPr>
          <p:nvPr userDrawn="1"/>
        </p:nvGrpSpPr>
        <p:grpSpPr bwMode="auto">
          <a:xfrm>
            <a:off x="8" y="5219700"/>
            <a:ext cx="6262688" cy="360363"/>
            <a:chOff x="0" y="3288"/>
            <a:chExt cx="3945" cy="227"/>
          </a:xfrm>
        </p:grpSpPr>
        <p:sp>
          <p:nvSpPr>
            <p:cNvPr id="20"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p:spPr>
          <p:txBody>
            <a:bodyPr wrap="none" anchor="ctr"/>
            <a:lstStyle/>
            <a:p>
              <a:pPr defTabSz="1029485">
                <a:defRPr/>
              </a:pPr>
              <a:endParaRPr lang="nl-NL">
                <a:solidFill>
                  <a:prstClr val="black"/>
                </a:solidFill>
              </a:endParaRPr>
            </a:p>
          </p:txBody>
        </p:sp>
        <p:sp>
          <p:nvSpPr>
            <p:cNvPr id="21"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p:spPr>
          <p:txBody>
            <a:bodyPr wrap="none" anchor="ctr"/>
            <a:lstStyle/>
            <a:p>
              <a:pPr defTabSz="1029485">
                <a:defRPr/>
              </a:pPr>
              <a:endParaRPr lang="nl-NL">
                <a:solidFill>
                  <a:prstClr val="black"/>
                </a:solidFill>
              </a:endParaRPr>
            </a:p>
          </p:txBody>
        </p:sp>
      </p:grpSp>
      <p:sp>
        <p:nvSpPr>
          <p:cNvPr id="2" name="Titel 1"/>
          <p:cNvSpPr>
            <a:spLocks noGrp="1"/>
          </p:cNvSpPr>
          <p:nvPr>
            <p:ph type="ctrTitle"/>
          </p:nvPr>
        </p:nvSpPr>
        <p:spPr>
          <a:xfrm>
            <a:off x="414346" y="4634168"/>
            <a:ext cx="6768566" cy="436017"/>
          </a:xfrm>
        </p:spPr>
        <p:txBody>
          <a:bodyPr anchor="b"/>
          <a:lstStyle>
            <a:lvl1pPr algn="r">
              <a:defRPr sz="2400" b="0">
                <a:solidFill>
                  <a:schemeClr val="bg1"/>
                </a:solidFill>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414337" y="5288176"/>
            <a:ext cx="6751788" cy="200055"/>
          </a:xfrm>
        </p:spPr>
        <p:txBody>
          <a:bodyPr/>
          <a:lstStyle>
            <a:lvl1pPr marL="0" indent="0" algn="r">
              <a:buNone/>
              <a:defRPr sz="1300">
                <a:solidFill>
                  <a:schemeClr val="bg1"/>
                </a:solidFill>
                <a:latin typeface="Arial" pitchFamily="34" charset="0"/>
                <a:cs typeface="Arial" pitchFamily="34" charset="0"/>
              </a:defRPr>
            </a:lvl1pPr>
            <a:lvl2pPr marL="514747" indent="0" algn="ctr">
              <a:buNone/>
              <a:defRPr>
                <a:solidFill>
                  <a:schemeClr val="tx1">
                    <a:tint val="75000"/>
                  </a:schemeClr>
                </a:solidFill>
              </a:defRPr>
            </a:lvl2pPr>
            <a:lvl3pPr marL="1029485" indent="0" algn="ctr">
              <a:buNone/>
              <a:defRPr>
                <a:solidFill>
                  <a:schemeClr val="tx1">
                    <a:tint val="75000"/>
                  </a:schemeClr>
                </a:solidFill>
              </a:defRPr>
            </a:lvl3pPr>
            <a:lvl4pPr marL="1544227" indent="0" algn="ctr">
              <a:buNone/>
              <a:defRPr>
                <a:solidFill>
                  <a:schemeClr val="tx1">
                    <a:tint val="75000"/>
                  </a:schemeClr>
                </a:solidFill>
              </a:defRPr>
            </a:lvl4pPr>
            <a:lvl5pPr marL="2058981" indent="0" algn="ctr">
              <a:buNone/>
              <a:defRPr>
                <a:solidFill>
                  <a:schemeClr val="tx1">
                    <a:tint val="75000"/>
                  </a:schemeClr>
                </a:solidFill>
              </a:defRPr>
            </a:lvl5pPr>
            <a:lvl6pPr marL="2573723" indent="0" algn="ctr">
              <a:buNone/>
              <a:defRPr>
                <a:solidFill>
                  <a:schemeClr val="tx1">
                    <a:tint val="75000"/>
                  </a:schemeClr>
                </a:solidFill>
              </a:defRPr>
            </a:lvl6pPr>
            <a:lvl7pPr marL="3088456" indent="0" algn="ctr">
              <a:buNone/>
              <a:defRPr>
                <a:solidFill>
                  <a:schemeClr val="tx1">
                    <a:tint val="75000"/>
                  </a:schemeClr>
                </a:solidFill>
              </a:defRPr>
            </a:lvl7pPr>
            <a:lvl8pPr marL="3603209" indent="0" algn="ctr">
              <a:buNone/>
              <a:defRPr>
                <a:solidFill>
                  <a:schemeClr val="tx1">
                    <a:tint val="75000"/>
                  </a:schemeClr>
                </a:solidFill>
              </a:defRPr>
            </a:lvl8pPr>
            <a:lvl9pPr marL="4117945"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199378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pic>
        <p:nvPicPr>
          <p:cNvPr id="4" name="Picture 11" descr="Verloop_A4_Landscape_300DPI"/>
          <p:cNvPicPr>
            <a:picLocks noChangeAspect="1" noChangeArrowheads="1"/>
          </p:cNvPicPr>
          <p:nvPr userDrawn="1"/>
        </p:nvPicPr>
        <p:blipFill>
          <a:blip r:embed="rId2"/>
          <a:srcRect/>
          <a:stretch>
            <a:fillRect/>
          </a:stretch>
        </p:blipFill>
        <p:spPr bwMode="gray">
          <a:xfrm>
            <a:off x="0" y="-7863"/>
            <a:ext cx="10688638" cy="1528763"/>
          </a:xfrm>
          <a:prstGeom prst="rect">
            <a:avLst/>
          </a:prstGeom>
          <a:noFill/>
          <a:ln w="9525">
            <a:noFill/>
            <a:miter lim="800000"/>
            <a:headEnd/>
            <a:tailEnd/>
          </a:ln>
        </p:spPr>
      </p:pic>
      <p:pic>
        <p:nvPicPr>
          <p:cNvPr id="5" name="Picture 1"/>
          <p:cNvPicPr>
            <a:picLocks noChangeAspect="1" noChangeArrowheads="1"/>
          </p:cNvPicPr>
          <p:nvPr userDrawn="1"/>
        </p:nvPicPr>
        <p:blipFill>
          <a:blip r:embed="rId3"/>
          <a:srcRect t="3522" b="455"/>
          <a:stretch>
            <a:fillRect/>
          </a:stretch>
        </p:blipFill>
        <p:spPr bwMode="auto">
          <a:xfrm>
            <a:off x="0" y="11"/>
            <a:ext cx="10693400" cy="7561263"/>
          </a:xfrm>
          <a:prstGeom prst="rect">
            <a:avLst/>
          </a:prstGeom>
          <a:noFill/>
          <a:ln w="9525">
            <a:noFill/>
            <a:miter lim="800000"/>
            <a:headEnd/>
            <a:tailEnd/>
          </a:ln>
        </p:spPr>
      </p:pic>
      <p:grpSp>
        <p:nvGrpSpPr>
          <p:cNvPr id="6" name="Group 27"/>
          <p:cNvGrpSpPr>
            <a:grpSpLocks noChangeAspect="1"/>
          </p:cNvGrpSpPr>
          <p:nvPr userDrawn="1"/>
        </p:nvGrpSpPr>
        <p:grpSpPr bwMode="auto">
          <a:xfrm>
            <a:off x="1" y="3779839"/>
            <a:ext cx="7559675" cy="1800224"/>
            <a:chOff x="0" y="2382"/>
            <a:chExt cx="4762" cy="1134"/>
          </a:xfrm>
        </p:grpSpPr>
        <p:sp>
          <p:nvSpPr>
            <p:cNvPr id="7" name="AutoShape 28"/>
            <p:cNvSpPr>
              <a:spLocks noChangeAspect="1" noChangeArrowheads="1" noTextEdit="1"/>
            </p:cNvSpPr>
            <p:nvPr userDrawn="1"/>
          </p:nvSpPr>
          <p:spPr bwMode="auto">
            <a:xfrm>
              <a:off x="0" y="2382"/>
              <a:ext cx="4762" cy="1134"/>
            </a:xfrm>
            <a:prstGeom prst="rect">
              <a:avLst/>
            </a:prstGeom>
            <a:noFill/>
            <a:ln>
              <a:noFill/>
            </a:ln>
            <a:extLst/>
          </p:spPr>
          <p:txBody>
            <a:bodyPr/>
            <a:lstStyle/>
            <a:p>
              <a:pPr defTabSz="1029485">
                <a:defRPr/>
              </a:pPr>
              <a:endParaRPr lang="nl-NL">
                <a:solidFill>
                  <a:prstClr val="black"/>
                </a:solidFill>
              </a:endParaRPr>
            </a:p>
          </p:txBody>
        </p:sp>
        <p:sp>
          <p:nvSpPr>
            <p:cNvPr id="8"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p:spPr>
          <p:txBody>
            <a:bodyPr/>
            <a:lstStyle/>
            <a:p>
              <a:pPr defTabSz="1029485">
                <a:defRPr/>
              </a:pPr>
              <a:endParaRPr lang="nl-NL">
                <a:solidFill>
                  <a:prstClr val="black"/>
                </a:solidFill>
              </a:endParaRPr>
            </a:p>
          </p:txBody>
        </p:sp>
      </p:grpSp>
      <p:sp>
        <p:nvSpPr>
          <p:cNvPr id="9" name="Rectangle 30"/>
          <p:cNvSpPr>
            <a:spLocks noChangeArrowheads="1"/>
          </p:cNvSpPr>
          <p:nvPr userDrawn="1"/>
        </p:nvSpPr>
        <p:spPr bwMode="auto">
          <a:xfrm>
            <a:off x="3041721"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1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grpSp>
        <p:nvGrpSpPr>
          <p:cNvPr id="11" name="Group 37"/>
          <p:cNvGrpSpPr>
            <a:grpSpLocks/>
          </p:cNvGrpSpPr>
          <p:nvPr userDrawn="1"/>
        </p:nvGrpSpPr>
        <p:grpSpPr bwMode="auto">
          <a:xfrm>
            <a:off x="7558088" y="3779839"/>
            <a:ext cx="3133725" cy="1800224"/>
            <a:chOff x="4764" y="2382"/>
            <a:chExt cx="1972" cy="1134"/>
          </a:xfrm>
        </p:grpSpPr>
        <p:sp>
          <p:nvSpPr>
            <p:cNvPr id="12" name="AutoShape 38"/>
            <p:cNvSpPr>
              <a:spLocks noChangeArrowheads="1" noTextEdit="1"/>
            </p:cNvSpPr>
            <p:nvPr/>
          </p:nvSpPr>
          <p:spPr bwMode="auto">
            <a:xfrm>
              <a:off x="4764" y="2382"/>
              <a:ext cx="1972" cy="1134"/>
            </a:xfrm>
            <a:prstGeom prst="rect">
              <a:avLst/>
            </a:prstGeom>
            <a:noFill/>
            <a:ln>
              <a:noFill/>
            </a:ln>
            <a:extLst/>
          </p:spPr>
          <p:txBody>
            <a:bodyPr/>
            <a:lstStyle/>
            <a:p>
              <a:pPr defTabSz="1029485">
                <a:defRPr/>
              </a:pPr>
              <a:endParaRPr lang="nl-NL">
                <a:solidFill>
                  <a:prstClr val="black"/>
                </a:solidFill>
              </a:endParaRPr>
            </a:p>
          </p:txBody>
        </p:sp>
        <p:sp>
          <p:nvSpPr>
            <p:cNvPr id="13"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p:spPr>
          <p:txBody>
            <a:bodyPr/>
            <a:lstStyle/>
            <a:p>
              <a:pPr defTabSz="1029485">
                <a:defRPr/>
              </a:pPr>
              <a:endParaRPr lang="nl-NL">
                <a:solidFill>
                  <a:prstClr val="black"/>
                </a:solidFill>
              </a:endParaRPr>
            </a:p>
          </p:txBody>
        </p:sp>
        <p:sp>
          <p:nvSpPr>
            <p:cNvPr id="14"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p:spPr>
          <p:txBody>
            <a:bodyPr/>
            <a:lstStyle/>
            <a:p>
              <a:pPr defTabSz="1029485">
                <a:defRPr/>
              </a:pPr>
              <a:endParaRPr lang="nl-NL">
                <a:solidFill>
                  <a:prstClr val="black"/>
                </a:solidFill>
              </a:endParaRPr>
            </a:p>
          </p:txBody>
        </p:sp>
      </p:grpSp>
      <p:sp>
        <p:nvSpPr>
          <p:cNvPr id="15" name="Rectangle 31"/>
          <p:cNvSpPr>
            <a:spLocks noChangeArrowheads="1"/>
          </p:cNvSpPr>
          <p:nvPr userDrawn="1"/>
        </p:nvSpPr>
        <p:spPr bwMode="auto">
          <a:xfrm>
            <a:off x="1" y="468161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grpSp>
        <p:nvGrpSpPr>
          <p:cNvPr id="16" name="Group 15"/>
          <p:cNvGrpSpPr>
            <a:grpSpLocks/>
          </p:cNvGrpSpPr>
          <p:nvPr userDrawn="1"/>
        </p:nvGrpSpPr>
        <p:grpSpPr bwMode="auto">
          <a:xfrm>
            <a:off x="79" y="75"/>
            <a:ext cx="10690225" cy="900113"/>
            <a:chOff x="0" y="0"/>
            <a:chExt cx="6734" cy="567"/>
          </a:xfrm>
        </p:grpSpPr>
        <p:sp>
          <p:nvSpPr>
            <p:cNvPr id="17" name="Rectangle 12"/>
            <p:cNvSpPr>
              <a:spLocks noChangeArrowheads="1"/>
            </p:cNvSpPr>
            <p:nvPr userDrawn="1"/>
          </p:nvSpPr>
          <p:spPr bwMode="gray">
            <a:xfrm>
              <a:off x="0" y="0"/>
              <a:ext cx="6734" cy="510"/>
            </a:xfrm>
            <a:prstGeom prst="rect">
              <a:avLst/>
            </a:prstGeom>
            <a:solidFill>
              <a:srgbClr val="FFFFFF"/>
            </a:solidFill>
            <a:ln>
              <a:noFill/>
            </a:ln>
            <a:effectLst/>
            <a:extLst/>
          </p:spPr>
          <p:txBody>
            <a:bodyPr wrap="none" anchor="ctr"/>
            <a:lstStyle/>
            <a:p>
              <a:pPr defTabSz="1029485">
                <a:defRPr/>
              </a:pPr>
              <a:endParaRPr lang="nl-NL">
                <a:solidFill>
                  <a:prstClr val="black"/>
                </a:solidFill>
              </a:endParaRPr>
            </a:p>
          </p:txBody>
        </p:sp>
        <p:sp>
          <p:nvSpPr>
            <p:cNvPr id="18"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p:spPr>
          <p:txBody>
            <a:bodyPr wrap="none" anchor="ctr"/>
            <a:lstStyle/>
            <a:p>
              <a:pPr defTabSz="1029485">
                <a:defRPr/>
              </a:pPr>
              <a:endParaRPr lang="nl-NL">
                <a:solidFill>
                  <a:prstClr val="black"/>
                </a:solidFill>
              </a:endParaRPr>
            </a:p>
          </p:txBody>
        </p:sp>
      </p:grpSp>
      <p:pic>
        <p:nvPicPr>
          <p:cNvPr id="19" name="Picture 14" descr="AA"/>
          <p:cNvPicPr>
            <a:picLocks noChangeAspect="1" noChangeArrowheads="1"/>
          </p:cNvPicPr>
          <p:nvPr userDrawn="1"/>
        </p:nvPicPr>
        <p:blipFill>
          <a:blip r:embed="rId4"/>
          <a:srcRect/>
          <a:stretch>
            <a:fillRect/>
          </a:stretch>
        </p:blipFill>
        <p:spPr bwMode="gray">
          <a:xfrm>
            <a:off x="5207000" y="358775"/>
            <a:ext cx="1454150" cy="360363"/>
          </a:xfrm>
          <a:prstGeom prst="rect">
            <a:avLst/>
          </a:prstGeom>
          <a:noFill/>
          <a:ln w="9525">
            <a:noFill/>
            <a:miter lim="800000"/>
            <a:headEnd/>
            <a:tailEnd/>
          </a:ln>
        </p:spPr>
      </p:pic>
      <p:grpSp>
        <p:nvGrpSpPr>
          <p:cNvPr id="20" name="Group 42"/>
          <p:cNvGrpSpPr>
            <a:grpSpLocks/>
          </p:cNvGrpSpPr>
          <p:nvPr userDrawn="1"/>
        </p:nvGrpSpPr>
        <p:grpSpPr bwMode="auto">
          <a:xfrm>
            <a:off x="8" y="5219700"/>
            <a:ext cx="6262688" cy="360363"/>
            <a:chOff x="0" y="3288"/>
            <a:chExt cx="3945" cy="227"/>
          </a:xfrm>
        </p:grpSpPr>
        <p:sp>
          <p:nvSpPr>
            <p:cNvPr id="21"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p:spPr>
          <p:txBody>
            <a:bodyPr wrap="none" anchor="ctr"/>
            <a:lstStyle/>
            <a:p>
              <a:pPr defTabSz="1029485">
                <a:defRPr/>
              </a:pPr>
              <a:endParaRPr lang="nl-NL">
                <a:solidFill>
                  <a:prstClr val="black"/>
                </a:solidFill>
              </a:endParaRPr>
            </a:p>
          </p:txBody>
        </p:sp>
        <p:sp>
          <p:nvSpPr>
            <p:cNvPr id="22"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p:spPr>
          <p:txBody>
            <a:bodyPr wrap="none" anchor="ctr"/>
            <a:lstStyle/>
            <a:p>
              <a:pPr defTabSz="1029485">
                <a:defRPr/>
              </a:pPr>
              <a:endParaRPr lang="nl-NL">
                <a:solidFill>
                  <a:prstClr val="black"/>
                </a:solidFill>
              </a:endParaRPr>
            </a:p>
          </p:txBody>
        </p:sp>
      </p:grpSp>
      <p:sp>
        <p:nvSpPr>
          <p:cNvPr id="2" name="Titel 1"/>
          <p:cNvSpPr>
            <a:spLocks noGrp="1"/>
          </p:cNvSpPr>
          <p:nvPr>
            <p:ph type="ctrTitle"/>
          </p:nvPr>
        </p:nvSpPr>
        <p:spPr>
          <a:xfrm>
            <a:off x="414346" y="4634168"/>
            <a:ext cx="6768566" cy="436017"/>
          </a:xfrm>
        </p:spPr>
        <p:txBody>
          <a:bodyPr anchor="b"/>
          <a:lstStyle>
            <a:lvl1pPr algn="r">
              <a:defRPr sz="2400" b="0">
                <a:solidFill>
                  <a:schemeClr val="bg1"/>
                </a:solidFill>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414337" y="5288176"/>
            <a:ext cx="6751788" cy="200055"/>
          </a:xfrm>
        </p:spPr>
        <p:txBody>
          <a:bodyPr/>
          <a:lstStyle>
            <a:lvl1pPr marL="0" indent="0" algn="r">
              <a:buNone/>
              <a:defRPr sz="1300">
                <a:solidFill>
                  <a:schemeClr val="bg1"/>
                </a:solidFill>
                <a:latin typeface="Arial" pitchFamily="34" charset="0"/>
                <a:cs typeface="Arial" pitchFamily="34" charset="0"/>
              </a:defRPr>
            </a:lvl1pPr>
            <a:lvl2pPr marL="514747" indent="0" algn="ctr">
              <a:buNone/>
              <a:defRPr>
                <a:solidFill>
                  <a:schemeClr val="tx1">
                    <a:tint val="75000"/>
                  </a:schemeClr>
                </a:solidFill>
              </a:defRPr>
            </a:lvl2pPr>
            <a:lvl3pPr marL="1029485" indent="0" algn="ctr">
              <a:buNone/>
              <a:defRPr>
                <a:solidFill>
                  <a:schemeClr val="tx1">
                    <a:tint val="75000"/>
                  </a:schemeClr>
                </a:solidFill>
              </a:defRPr>
            </a:lvl3pPr>
            <a:lvl4pPr marL="1544227" indent="0" algn="ctr">
              <a:buNone/>
              <a:defRPr>
                <a:solidFill>
                  <a:schemeClr val="tx1">
                    <a:tint val="75000"/>
                  </a:schemeClr>
                </a:solidFill>
              </a:defRPr>
            </a:lvl4pPr>
            <a:lvl5pPr marL="2058981" indent="0" algn="ctr">
              <a:buNone/>
              <a:defRPr>
                <a:solidFill>
                  <a:schemeClr val="tx1">
                    <a:tint val="75000"/>
                  </a:schemeClr>
                </a:solidFill>
              </a:defRPr>
            </a:lvl5pPr>
            <a:lvl6pPr marL="2573723" indent="0" algn="ctr">
              <a:buNone/>
              <a:defRPr>
                <a:solidFill>
                  <a:schemeClr val="tx1">
                    <a:tint val="75000"/>
                  </a:schemeClr>
                </a:solidFill>
              </a:defRPr>
            </a:lvl6pPr>
            <a:lvl7pPr marL="3088456" indent="0" algn="ctr">
              <a:buNone/>
              <a:defRPr>
                <a:solidFill>
                  <a:schemeClr val="tx1">
                    <a:tint val="75000"/>
                  </a:schemeClr>
                </a:solidFill>
              </a:defRPr>
            </a:lvl7pPr>
            <a:lvl8pPr marL="3603209" indent="0" algn="ctr">
              <a:buNone/>
              <a:defRPr>
                <a:solidFill>
                  <a:schemeClr val="tx1">
                    <a:tint val="75000"/>
                  </a:schemeClr>
                </a:solidFill>
              </a:defRPr>
            </a:lvl8pPr>
            <a:lvl9pPr marL="4117945"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4003437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4" name="Group 27"/>
          <p:cNvGrpSpPr>
            <a:grpSpLocks noChangeAspect="1"/>
          </p:cNvGrpSpPr>
          <p:nvPr userDrawn="1"/>
        </p:nvGrpSpPr>
        <p:grpSpPr bwMode="auto">
          <a:xfrm>
            <a:off x="1" y="3779839"/>
            <a:ext cx="7559675" cy="1800224"/>
            <a:chOff x="0" y="2382"/>
            <a:chExt cx="4762" cy="1134"/>
          </a:xfrm>
        </p:grpSpPr>
        <p:sp>
          <p:nvSpPr>
            <p:cNvPr id="5" name="AutoShape 28"/>
            <p:cNvSpPr>
              <a:spLocks noChangeAspect="1" noChangeArrowheads="1" noTextEdit="1"/>
            </p:cNvSpPr>
            <p:nvPr userDrawn="1"/>
          </p:nvSpPr>
          <p:spPr bwMode="auto">
            <a:xfrm>
              <a:off x="0" y="2382"/>
              <a:ext cx="4762" cy="1134"/>
            </a:xfrm>
            <a:prstGeom prst="rect">
              <a:avLst/>
            </a:prstGeom>
            <a:noFill/>
            <a:ln>
              <a:noFill/>
            </a:ln>
            <a:extLst/>
          </p:spPr>
          <p:txBody>
            <a:bodyPr/>
            <a:lstStyle/>
            <a:p>
              <a:pPr defTabSz="1029485">
                <a:defRPr/>
              </a:pPr>
              <a:endParaRPr lang="nl-NL">
                <a:solidFill>
                  <a:prstClr val="black"/>
                </a:solidFill>
              </a:endParaRPr>
            </a:p>
          </p:txBody>
        </p:sp>
        <p:sp>
          <p:nvSpPr>
            <p:cNvPr id="6"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p:spPr>
          <p:txBody>
            <a:bodyPr/>
            <a:lstStyle/>
            <a:p>
              <a:pPr defTabSz="1029485">
                <a:defRPr/>
              </a:pPr>
              <a:endParaRPr lang="nl-NL">
                <a:solidFill>
                  <a:prstClr val="black"/>
                </a:solidFill>
              </a:endParaRPr>
            </a:p>
          </p:txBody>
        </p:sp>
      </p:grpSp>
      <p:sp>
        <p:nvSpPr>
          <p:cNvPr id="7"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0"/>
                </a:srgb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8" name="Rectangle 31"/>
          <p:cNvSpPr>
            <a:spLocks noChangeArrowheads="1"/>
          </p:cNvSpPr>
          <p:nvPr userDrawn="1"/>
        </p:nvSpPr>
        <p:spPr bwMode="auto">
          <a:xfrm>
            <a:off x="1" y="4681538"/>
            <a:ext cx="5202239" cy="8985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grpSp>
        <p:nvGrpSpPr>
          <p:cNvPr id="9" name="Group 42"/>
          <p:cNvGrpSpPr>
            <a:grpSpLocks/>
          </p:cNvGrpSpPr>
          <p:nvPr userDrawn="1"/>
        </p:nvGrpSpPr>
        <p:grpSpPr bwMode="auto">
          <a:xfrm>
            <a:off x="8" y="5219700"/>
            <a:ext cx="6262688" cy="360363"/>
            <a:chOff x="0" y="3288"/>
            <a:chExt cx="3945" cy="227"/>
          </a:xfrm>
        </p:grpSpPr>
        <p:sp>
          <p:nvSpPr>
            <p:cNvPr id="10"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p:spPr>
          <p:txBody>
            <a:bodyPr wrap="none" anchor="ctr"/>
            <a:lstStyle/>
            <a:p>
              <a:pPr defTabSz="1029485">
                <a:defRPr/>
              </a:pPr>
              <a:endParaRPr lang="nl-NL">
                <a:solidFill>
                  <a:prstClr val="black"/>
                </a:solidFill>
              </a:endParaRPr>
            </a:p>
          </p:txBody>
        </p:sp>
        <p:sp>
          <p:nvSpPr>
            <p:cNvPr id="11"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p:spPr>
          <p:txBody>
            <a:bodyPr wrap="none" anchor="ctr"/>
            <a:lstStyle/>
            <a:p>
              <a:pPr defTabSz="1029485">
                <a:defRPr/>
              </a:pPr>
              <a:endParaRPr lang="nl-NL">
                <a:solidFill>
                  <a:prstClr val="black"/>
                </a:solidFill>
              </a:endParaRPr>
            </a:p>
          </p:txBody>
        </p:sp>
      </p:grpSp>
      <p:sp>
        <p:nvSpPr>
          <p:cNvPr id="12" name="Rechthoek 16"/>
          <p:cNvSpPr/>
          <p:nvPr userDrawn="1"/>
        </p:nvSpPr>
        <p:spPr>
          <a:xfrm>
            <a:off x="0" y="16"/>
            <a:ext cx="10693400" cy="129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254" tIns="45127" rIns="90254" bIns="45127" anchor="ctr"/>
          <a:lstStyle/>
          <a:p>
            <a:pPr algn="ctr" defTabSz="1029485">
              <a:defRPr/>
            </a:pPr>
            <a:endParaRPr lang="nl-NL">
              <a:solidFill>
                <a:prstClr val="white"/>
              </a:solidFill>
            </a:endParaRPr>
          </a:p>
        </p:txBody>
      </p:sp>
      <p:sp>
        <p:nvSpPr>
          <p:cNvPr id="13" name="Rectangle 30"/>
          <p:cNvSpPr>
            <a:spLocks noChangeArrowheads="1"/>
          </p:cNvSpPr>
          <p:nvPr userDrawn="1"/>
        </p:nvSpPr>
        <p:spPr bwMode="auto">
          <a:xfrm>
            <a:off x="9028114" y="3330580"/>
            <a:ext cx="1671637" cy="449263"/>
          </a:xfrm>
          <a:prstGeom prst="rect">
            <a:avLst/>
          </a:prstGeom>
          <a:gradFill rotWithShape="1">
            <a:gsLst>
              <a:gs pos="0">
                <a:schemeClr val="bg1"/>
              </a:gs>
              <a:gs pos="100000">
                <a:schemeClr val="tx2"/>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2" name="Titel 1"/>
          <p:cNvSpPr>
            <a:spLocks noGrp="1"/>
          </p:cNvSpPr>
          <p:nvPr>
            <p:ph type="title"/>
          </p:nvPr>
        </p:nvSpPr>
        <p:spPr>
          <a:xfrm>
            <a:off x="414347" y="4284695"/>
            <a:ext cx="6768566" cy="436017"/>
          </a:xfrm>
        </p:spPr>
        <p:txBody>
          <a:bodyPr/>
          <a:lstStyle>
            <a:lvl1pPr algn="r">
              <a:defRPr sz="2400" b="0" cap="all">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414420" y="5256795"/>
            <a:ext cx="6772067" cy="246221"/>
          </a:xfrm>
        </p:spPr>
        <p:txBody>
          <a:bodyPr anchor="b"/>
          <a:lstStyle>
            <a:lvl1pPr marL="0" indent="0" algn="r">
              <a:buNone/>
              <a:defRPr sz="1600">
                <a:solidFill>
                  <a:schemeClr val="bg1"/>
                </a:solidFill>
              </a:defRPr>
            </a:lvl1pPr>
            <a:lvl2pPr marL="514747" indent="0">
              <a:buNone/>
              <a:defRPr sz="2100">
                <a:solidFill>
                  <a:schemeClr val="tx1">
                    <a:tint val="75000"/>
                  </a:schemeClr>
                </a:solidFill>
              </a:defRPr>
            </a:lvl2pPr>
            <a:lvl3pPr marL="1029485" indent="0">
              <a:buNone/>
              <a:defRPr sz="1800">
                <a:solidFill>
                  <a:schemeClr val="tx1">
                    <a:tint val="75000"/>
                  </a:schemeClr>
                </a:solidFill>
              </a:defRPr>
            </a:lvl3pPr>
            <a:lvl4pPr marL="1544227" indent="0">
              <a:buNone/>
              <a:defRPr sz="1600">
                <a:solidFill>
                  <a:schemeClr val="tx1">
                    <a:tint val="75000"/>
                  </a:schemeClr>
                </a:solidFill>
              </a:defRPr>
            </a:lvl4pPr>
            <a:lvl5pPr marL="2058981" indent="0">
              <a:buNone/>
              <a:defRPr sz="1600">
                <a:solidFill>
                  <a:schemeClr val="tx1">
                    <a:tint val="75000"/>
                  </a:schemeClr>
                </a:solidFill>
              </a:defRPr>
            </a:lvl5pPr>
            <a:lvl6pPr marL="2573723" indent="0">
              <a:buNone/>
              <a:defRPr sz="1600">
                <a:solidFill>
                  <a:schemeClr val="tx1">
                    <a:tint val="75000"/>
                  </a:schemeClr>
                </a:solidFill>
              </a:defRPr>
            </a:lvl6pPr>
            <a:lvl7pPr marL="3088456" indent="0">
              <a:buNone/>
              <a:defRPr sz="1600">
                <a:solidFill>
                  <a:schemeClr val="tx1">
                    <a:tint val="75000"/>
                  </a:schemeClr>
                </a:solidFill>
              </a:defRPr>
            </a:lvl7pPr>
            <a:lvl8pPr marL="3603209" indent="0">
              <a:buNone/>
              <a:defRPr sz="1600">
                <a:solidFill>
                  <a:schemeClr val="tx1">
                    <a:tint val="75000"/>
                  </a:schemeClr>
                </a:solidFill>
              </a:defRPr>
            </a:lvl8pPr>
            <a:lvl9pPr marL="4117945" indent="0">
              <a:buNone/>
              <a:defRPr sz="1600">
                <a:solidFill>
                  <a:schemeClr val="tx1">
                    <a:tint val="75000"/>
                  </a:schemeClr>
                </a:solidFill>
              </a:defRPr>
            </a:lvl9pPr>
          </a:lstStyle>
          <a:p>
            <a:pPr lvl="0"/>
            <a:r>
              <a:rPr lang="nl-NL" dirty="0"/>
              <a:t>Klik om de modelstijlen te bewerken</a:t>
            </a:r>
          </a:p>
        </p:txBody>
      </p:sp>
    </p:spTree>
    <p:extLst>
      <p:ext uri="{BB962C8B-B14F-4D97-AF65-F5344CB8AC3E}">
        <p14:creationId xmlns:p14="http://schemas.microsoft.com/office/powerpoint/2010/main" val="3602243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Picture 2" descr="AA"/>
          <p:cNvPicPr>
            <a:picLocks noChangeAspect="1" noChangeArrowheads="1"/>
          </p:cNvPicPr>
          <p:nvPr userDrawn="1"/>
        </p:nvPicPr>
        <p:blipFill>
          <a:blip r:embed="rId2"/>
          <a:srcRect/>
          <a:stretch>
            <a:fillRect/>
          </a:stretch>
        </p:blipFill>
        <p:spPr bwMode="gray">
          <a:xfrm>
            <a:off x="412750" y="7081838"/>
            <a:ext cx="1081088" cy="268287"/>
          </a:xfrm>
          <a:prstGeom prst="rect">
            <a:avLst/>
          </a:prstGeom>
          <a:noFill/>
          <a:ln w="9525">
            <a:noFill/>
            <a:miter lim="800000"/>
            <a:headEnd/>
            <a:tailEnd/>
          </a:ln>
        </p:spPr>
      </p:pic>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1020973" y="1476384"/>
            <a:ext cx="8642351" cy="1384994"/>
          </a:xfrm>
        </p:spPr>
        <p:txBody>
          <a:bodyPr/>
          <a:lstStyle>
            <a:lvl1pPr marL="0" indent="0">
              <a:spcBef>
                <a:spcPts val="300"/>
              </a:spcBef>
              <a:spcAft>
                <a:spcPts val="300"/>
              </a:spcAft>
              <a:defRPr b="0">
                <a:solidFill>
                  <a:schemeClr val="bg2"/>
                </a:solidFill>
              </a:defRPr>
            </a:lvl1pPr>
            <a:lvl2pPr>
              <a:spcBef>
                <a:spcPts val="300"/>
              </a:spcBef>
              <a:spcAft>
                <a:spcPts val="300"/>
              </a:spcAft>
              <a:defRPr>
                <a:solidFill>
                  <a:schemeClr val="bg2"/>
                </a:solidFill>
              </a:defRPr>
            </a:lvl2pPr>
            <a:lvl3pPr>
              <a:spcBef>
                <a:spcPts val="300"/>
              </a:spcBef>
              <a:spcAft>
                <a:spcPts val="300"/>
              </a:spcAft>
              <a:defRPr>
                <a:solidFill>
                  <a:schemeClr val="bg2"/>
                </a:solidFill>
              </a:defRPr>
            </a:lvl3pPr>
            <a:lvl4pPr>
              <a:spcBef>
                <a:spcPts val="300"/>
              </a:spcBef>
              <a:spcAft>
                <a:spcPts val="300"/>
              </a:spcAft>
              <a:defRPr>
                <a:solidFill>
                  <a:schemeClr val="bg2"/>
                </a:solidFill>
              </a:defRPr>
            </a:lvl4pPr>
            <a:lvl5pPr>
              <a:spcBef>
                <a:spcPts val="300"/>
              </a:spcBef>
              <a:spcAft>
                <a:spcPts val="300"/>
              </a:spcAft>
              <a:defRPr>
                <a:solidFill>
                  <a:schemeClr val="bg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0ACFB82D-CA21-4A22-A872-3274CCAB67D4}"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90664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21524" y="1476384"/>
            <a:ext cx="4037929"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5634038" y="1463637"/>
            <a:ext cx="4029286"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450D6FB-6405-4927-BE23-053349F2330B}"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4102259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321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1" descr="Verloop_A4_Landscape_3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1068863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4"/>
          <p:cNvGrpSpPr>
            <a:grpSpLocks/>
          </p:cNvGrpSpPr>
          <p:nvPr/>
        </p:nvGrpSpPr>
        <p:grpSpPr bwMode="auto">
          <a:xfrm>
            <a:off x="7558088" y="3779838"/>
            <a:ext cx="3149600" cy="1800225"/>
            <a:chOff x="4764" y="2382"/>
            <a:chExt cx="1972" cy="1134"/>
          </a:xfrm>
        </p:grpSpPr>
        <p:sp>
          <p:nvSpPr>
            <p:cNvPr id="6" name="AutoShape 25"/>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sp>
          <p:nvSpPr>
            <p:cNvPr id="7" name="Freeform 26"/>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2" h="1134">
                  <a:moveTo>
                    <a:pt x="1972" y="0"/>
                  </a:moveTo>
                  <a:lnTo>
                    <a:pt x="1972" y="1134"/>
                  </a:lnTo>
                  <a:lnTo>
                    <a:pt x="0" y="1134"/>
                  </a:lnTo>
                  <a:lnTo>
                    <a:pt x="0" y="160"/>
                  </a:lnTo>
                  <a:lnTo>
                    <a:pt x="160" y="0"/>
                  </a:lnTo>
                  <a:lnTo>
                    <a:pt x="197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sp>
          <p:nvSpPr>
            <p:cNvPr id="8" name="Freeform 27"/>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2" h="1134">
                  <a:moveTo>
                    <a:pt x="1972" y="0"/>
                  </a:moveTo>
                  <a:lnTo>
                    <a:pt x="1972" y="1134"/>
                  </a:lnTo>
                  <a:lnTo>
                    <a:pt x="0" y="1134"/>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grpSp>
      <p:grpSp>
        <p:nvGrpSpPr>
          <p:cNvPr id="9" name="Group 28"/>
          <p:cNvGrpSpPr>
            <a:grpSpLocks noChangeAspect="1"/>
          </p:cNvGrpSpPr>
          <p:nvPr/>
        </p:nvGrpSpPr>
        <p:grpSpPr bwMode="auto">
          <a:xfrm>
            <a:off x="0" y="3779838"/>
            <a:ext cx="7559675" cy="1800225"/>
            <a:chOff x="0" y="2382"/>
            <a:chExt cx="4762" cy="1134"/>
          </a:xfrm>
        </p:grpSpPr>
        <p:sp>
          <p:nvSpPr>
            <p:cNvPr id="10" name="AutoShape 29"/>
            <p:cNvSpPr>
              <a:spLocks noChangeAspect="1" noChangeArrowheads="1" noTextEdit="1"/>
            </p:cNvSpPr>
            <p:nvPr/>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sp>
          <p:nvSpPr>
            <p:cNvPr id="11" name="Freeform 30"/>
            <p:cNvSpPr>
              <a:spLocks/>
            </p:cNvSpPr>
            <p:nvPr/>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2" h="1134">
                  <a:moveTo>
                    <a:pt x="1792" y="1134"/>
                  </a:moveTo>
                  <a:lnTo>
                    <a:pt x="4762" y="1134"/>
                  </a:lnTo>
                  <a:lnTo>
                    <a:pt x="4762" y="160"/>
                  </a:lnTo>
                  <a:lnTo>
                    <a:pt x="4602" y="0"/>
                  </a:lnTo>
                  <a:lnTo>
                    <a:pt x="0" y="0"/>
                  </a:lnTo>
                  <a:lnTo>
                    <a:pt x="0" y="1134"/>
                  </a:lnTo>
                  <a:lnTo>
                    <a:pt x="1792" y="11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grpSp>
      <p:sp>
        <p:nvSpPr>
          <p:cNvPr id="12" name="Freeform 31"/>
          <p:cNvSpPr>
            <a:spLocks/>
          </p:cNvSpPr>
          <p:nvPr/>
        </p:nvSpPr>
        <p:spPr bwMode="auto">
          <a:xfrm>
            <a:off x="7573963" y="3781425"/>
            <a:ext cx="3119437" cy="1784350"/>
          </a:xfrm>
          <a:custGeom>
            <a:avLst/>
            <a:gdLst>
              <a:gd name="T0" fmla="*/ 0 w 1678"/>
              <a:gd name="T1" fmla="*/ 2147483647 h 1020"/>
              <a:gd name="T2" fmla="*/ 0 w 1678"/>
              <a:gd name="T3" fmla="*/ 2147483647 h 1020"/>
              <a:gd name="T4" fmla="*/ 0 w 1678"/>
              <a:gd name="T5" fmla="*/ 2147483647 h 1020"/>
              <a:gd name="T6" fmla="*/ 2147483647 w 1678"/>
              <a:gd name="T7" fmla="*/ 0 h 1020"/>
              <a:gd name="T8" fmla="*/ 2147483647 w 1678"/>
              <a:gd name="T9" fmla="*/ 0 h 1020"/>
              <a:gd name="T10" fmla="*/ 2147483647 w 1678"/>
              <a:gd name="T11" fmla="*/ 0 h 1020"/>
              <a:gd name="T12" fmla="*/ 2147483647 w 1678"/>
              <a:gd name="T13" fmla="*/ 2147483647 h 10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8" h="1020">
                <a:moveTo>
                  <a:pt x="0" y="1020"/>
                </a:moveTo>
                <a:lnTo>
                  <a:pt x="0" y="144"/>
                </a:lnTo>
                <a:lnTo>
                  <a:pt x="146" y="0"/>
                </a:lnTo>
                <a:lnTo>
                  <a:pt x="1678" y="0"/>
                </a:lnTo>
                <a:lnTo>
                  <a:pt x="1678" y="10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sp>
        <p:nvSpPr>
          <p:cNvPr id="13" name="Rectangle 9"/>
          <p:cNvSpPr>
            <a:spLocks noChangeArrowheads="1"/>
          </p:cNvSpPr>
          <p:nvPr/>
        </p:nvSpPr>
        <p:spPr bwMode="gray">
          <a:xfrm>
            <a:off x="0" y="0"/>
            <a:ext cx="10690225" cy="809625"/>
          </a:xfrm>
          <a:prstGeom prst="rect">
            <a:avLst/>
          </a:prstGeom>
          <a:solidFill>
            <a:srgbClr val="FFFFFF"/>
          </a:solidFill>
          <a:ln>
            <a:noFill/>
          </a:ln>
          <a:extLst/>
        </p:spPr>
        <p:txBody>
          <a:bodyPr wrap="none" anchor="ctr"/>
          <a:lstStyle>
            <a:lvl1pPr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fontAlgn="base" hangingPunct="1">
              <a:spcBef>
                <a:spcPct val="0"/>
              </a:spcBef>
              <a:spcAft>
                <a:spcPct val="0"/>
              </a:spcAft>
              <a:defRPr/>
            </a:pPr>
            <a:endParaRPr lang="en-US" sz="1800">
              <a:solidFill>
                <a:srgbClr val="79838C"/>
              </a:solidFill>
            </a:endParaRPr>
          </a:p>
        </p:txBody>
      </p:sp>
      <p:sp>
        <p:nvSpPr>
          <p:cNvPr id="14" name="AutoShape 17"/>
          <p:cNvSpPr>
            <a:spLocks noChangeArrowheads="1"/>
          </p:cNvSpPr>
          <p:nvPr/>
        </p:nvSpPr>
        <p:spPr bwMode="gray">
          <a:xfrm rot="18900000">
            <a:off x="5165725" y="539750"/>
            <a:ext cx="360363" cy="360363"/>
          </a:xfrm>
          <a:prstGeom prst="rtTriangle">
            <a:avLst/>
          </a:prstGeom>
          <a:solidFill>
            <a:srgbClr val="FFFFFF"/>
          </a:solidFill>
          <a:ln>
            <a:noFill/>
          </a:ln>
          <a:extLst/>
        </p:spPr>
        <p:txBody>
          <a:bodyPr wrap="none" anchor="ctr"/>
          <a:lstStyle>
            <a:lvl1pPr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fontAlgn="base" hangingPunct="1">
              <a:spcBef>
                <a:spcPct val="0"/>
              </a:spcBef>
              <a:spcAft>
                <a:spcPct val="0"/>
              </a:spcAft>
              <a:defRPr/>
            </a:pPr>
            <a:endParaRPr lang="en-US" sz="1800">
              <a:solidFill>
                <a:srgbClr val="79838C"/>
              </a:solidFill>
            </a:endParaRPr>
          </a:p>
        </p:txBody>
      </p:sp>
      <p:pic>
        <p:nvPicPr>
          <p:cNvPr id="15" name="Picture 40" descr="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Grp="1" noChangeArrowheads="1"/>
          </p:cNvSpPr>
          <p:nvPr>
            <p:ph type="ctrTitle"/>
          </p:nvPr>
        </p:nvSpPr>
        <p:spPr>
          <a:xfrm>
            <a:off x="0" y="4400550"/>
            <a:ext cx="7242175" cy="560388"/>
          </a:xfrm>
        </p:spPr>
        <p:txBody>
          <a:bodyPr tIns="0" rIns="0" bIns="0"/>
          <a:lstStyle>
            <a:lvl1pPr algn="r">
              <a:lnSpc>
                <a:spcPct val="100000"/>
              </a:lnSpc>
              <a:defRPr sz="3200" b="0">
                <a:solidFill>
                  <a:srgbClr val="FFFFFF"/>
                </a:solidFill>
              </a:defRPr>
            </a:lvl1pPr>
          </a:lstStyle>
          <a:p>
            <a:r>
              <a:rPr lang="nl-NL"/>
              <a:t>Klik om het opmaakprofiel te bewerken</a:t>
            </a:r>
          </a:p>
        </p:txBody>
      </p:sp>
      <p:sp>
        <p:nvSpPr>
          <p:cNvPr id="27655" name="Rectangle 7"/>
          <p:cNvSpPr>
            <a:spLocks noGrp="1" noChangeArrowheads="1"/>
          </p:cNvSpPr>
          <p:nvPr>
            <p:ph type="subTitle" idx="1"/>
          </p:nvPr>
        </p:nvSpPr>
        <p:spPr>
          <a:xfrm>
            <a:off x="0" y="4962525"/>
            <a:ext cx="7242175" cy="419100"/>
          </a:xfrm>
        </p:spPr>
        <p:txBody>
          <a:bodyPr tIns="0" bIns="0"/>
          <a:lstStyle>
            <a:lvl1pPr algn="r">
              <a:lnSpc>
                <a:spcPct val="100000"/>
              </a:lnSpc>
              <a:spcAft>
                <a:spcPct val="0"/>
              </a:spcAft>
              <a:defRPr sz="2400" b="0">
                <a:solidFill>
                  <a:srgbClr val="FFFFFF"/>
                </a:solidFill>
              </a:defRPr>
            </a:lvl1pPr>
          </a:lstStyle>
          <a:p>
            <a:r>
              <a:rPr lang="nl-NL"/>
              <a:t>Klik om het opmaakprofiel te bewerken</a:t>
            </a:r>
          </a:p>
        </p:txBody>
      </p:sp>
    </p:spTree>
    <p:extLst>
      <p:ext uri="{BB962C8B-B14F-4D97-AF65-F5344CB8AC3E}">
        <p14:creationId xmlns:p14="http://schemas.microsoft.com/office/powerpoint/2010/main" val="2744858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59C58EFF-530F-4DF3-9109-806590A4B536}"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4173059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90025" cy="15017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7"/>
          <p:cNvSpPr>
            <a:spLocks noGrp="1" noChangeArrowheads="1"/>
          </p:cNvSpPr>
          <p:nvPr>
            <p:ph type="sldNum" sz="quarter" idx="10"/>
          </p:nvPr>
        </p:nvSpPr>
        <p:spPr>
          <a:ln/>
        </p:spPr>
        <p:txBody>
          <a:bodyPr/>
          <a:lstStyle>
            <a:lvl1pPr>
              <a:defRPr/>
            </a:lvl1pPr>
          </a:lstStyle>
          <a:p>
            <a:pPr>
              <a:defRPr/>
            </a:pPr>
            <a:fld id="{9438FBF2-1AF2-4950-BBFB-846292AFA4FB}"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033426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381250" y="1233488"/>
            <a:ext cx="3908425" cy="536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442075" y="1233488"/>
            <a:ext cx="3910013" cy="536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7"/>
          <p:cNvSpPr>
            <a:spLocks noGrp="1" noChangeArrowheads="1"/>
          </p:cNvSpPr>
          <p:nvPr>
            <p:ph type="sldNum" sz="quarter" idx="10"/>
          </p:nvPr>
        </p:nvSpPr>
        <p:spPr>
          <a:ln/>
        </p:spPr>
        <p:txBody>
          <a:bodyPr/>
          <a:lstStyle>
            <a:lvl1pPr>
              <a:defRPr/>
            </a:lvl1pPr>
          </a:lstStyle>
          <a:p>
            <a:pPr>
              <a:defRPr/>
            </a:pPr>
            <a:fld id="{8DD8C2F0-0D9A-494D-B7E0-C54897DB9174}"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52207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0"/>
                </a:srgbClr>
              </a:gs>
            </a:gsLst>
            <a:lin ang="0" scaled="1"/>
          </a:gradFill>
          <a:ln>
            <a:noFill/>
          </a:ln>
          <a:effectLst/>
        </p:spPr>
        <p:txBody>
          <a:bodyPr wrap="none" lIns="91360" tIns="45680" rIns="91360" bIns="45680" anchor="ctr"/>
          <a:lstStyle/>
          <a:p>
            <a:endParaRPr lang="nl-NL"/>
          </a:p>
        </p:txBody>
      </p:sp>
      <p:sp>
        <p:nvSpPr>
          <p:cNvPr id="11" name="Rectangle 31"/>
          <p:cNvSpPr>
            <a:spLocks noChangeArrowheads="1"/>
          </p:cNvSpPr>
          <p:nvPr userDrawn="1"/>
        </p:nvSpPr>
        <p:spPr bwMode="auto">
          <a:xfrm>
            <a:off x="1" y="4681539"/>
            <a:ext cx="5202239" cy="898526"/>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p>
        </p:txBody>
      </p:sp>
      <p:grpSp>
        <p:nvGrpSpPr>
          <p:cNvPr id="12" name="Group 42"/>
          <p:cNvGrpSpPr>
            <a:grpSpLocks/>
          </p:cNvGrpSpPr>
          <p:nvPr userDrawn="1"/>
        </p:nvGrpSpPr>
        <p:grpSpPr bwMode="auto">
          <a:xfrm>
            <a:off x="0" y="5219700"/>
            <a:ext cx="6262688" cy="360363"/>
            <a:chOff x="0" y="3288"/>
            <a:chExt cx="3945" cy="227"/>
          </a:xfrm>
        </p:grpSpPr>
        <p:sp>
          <p:nvSpPr>
            <p:cNvPr id="1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 name="Titel 1"/>
          <p:cNvSpPr>
            <a:spLocks noGrp="1"/>
          </p:cNvSpPr>
          <p:nvPr>
            <p:ph type="title"/>
          </p:nvPr>
        </p:nvSpPr>
        <p:spPr>
          <a:xfrm>
            <a:off x="414339" y="4284687"/>
            <a:ext cx="6768566" cy="436017"/>
          </a:xfrm>
        </p:spPr>
        <p:txBody>
          <a:bodyPr anchor="t"/>
          <a:lstStyle>
            <a:lvl1pPr algn="r">
              <a:defRPr sz="2900" b="1" cap="all">
                <a:solidFill>
                  <a:schemeClr val="bg1"/>
                </a:solidFill>
              </a:defRPr>
            </a:lvl1pPr>
          </a:lstStyle>
          <a:p>
            <a:r>
              <a:rPr lang="nl-NL" noProof="0"/>
              <a:t>Klik om de stijl te bewerken</a:t>
            </a:r>
          </a:p>
        </p:txBody>
      </p:sp>
      <p:sp>
        <p:nvSpPr>
          <p:cNvPr id="17" name="Rechthoek 16"/>
          <p:cNvSpPr/>
          <p:nvPr userDrawn="1"/>
        </p:nvSpPr>
        <p:spPr>
          <a:xfrm>
            <a:off x="0" y="5"/>
            <a:ext cx="10693400" cy="129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nl-NL"/>
          </a:p>
        </p:txBody>
      </p:sp>
      <p:sp>
        <p:nvSpPr>
          <p:cNvPr id="18" name="Rectangle 30"/>
          <p:cNvSpPr>
            <a:spLocks noChangeArrowheads="1"/>
          </p:cNvSpPr>
          <p:nvPr userDrawn="1"/>
        </p:nvSpPr>
        <p:spPr bwMode="auto">
          <a:xfrm>
            <a:off x="9027734" y="3330580"/>
            <a:ext cx="1672706" cy="449263"/>
          </a:xfrm>
          <a:prstGeom prst="rect">
            <a:avLst/>
          </a:prstGeom>
          <a:gradFill rotWithShape="1">
            <a:gsLst>
              <a:gs pos="0">
                <a:schemeClr val="bg1"/>
              </a:gs>
              <a:gs pos="100000">
                <a:schemeClr val="tx2"/>
              </a:gs>
            </a:gsLst>
            <a:lin ang="0" scaled="1"/>
          </a:gradFill>
          <a:ln>
            <a:noFill/>
          </a:ln>
          <a:effectLst/>
        </p:spPr>
        <p:txBody>
          <a:bodyPr wrap="none" lIns="91360" tIns="45680" rIns="91360" bIns="45680" anchor="ctr"/>
          <a:lstStyle/>
          <a:p>
            <a:endParaRPr lang="nl-NL"/>
          </a:p>
        </p:txBody>
      </p:sp>
      <p:sp>
        <p:nvSpPr>
          <p:cNvPr id="3" name="Tijdelijke aanduiding voor tekst 2"/>
          <p:cNvSpPr>
            <a:spLocks noGrp="1"/>
          </p:cNvSpPr>
          <p:nvPr>
            <p:ph type="body" idx="1"/>
          </p:nvPr>
        </p:nvSpPr>
        <p:spPr>
          <a:xfrm>
            <a:off x="414344" y="5256795"/>
            <a:ext cx="6772067" cy="246221"/>
          </a:xfrm>
        </p:spPr>
        <p:txBody>
          <a:bodyPr anchor="b"/>
          <a:lstStyle>
            <a:lvl1pPr marL="0" indent="0" algn="r">
              <a:buNone/>
              <a:defRPr sz="1600">
                <a:solidFill>
                  <a:schemeClr val="bg1"/>
                </a:solidFill>
              </a:defRPr>
            </a:lvl1pPr>
            <a:lvl2pPr marL="521068" indent="0">
              <a:buNone/>
              <a:defRPr sz="2100">
                <a:solidFill>
                  <a:schemeClr val="tx1">
                    <a:tint val="75000"/>
                  </a:schemeClr>
                </a:solidFill>
              </a:defRPr>
            </a:lvl2pPr>
            <a:lvl3pPr marL="1042136" indent="0">
              <a:buNone/>
              <a:defRPr sz="1800">
                <a:solidFill>
                  <a:schemeClr val="tx1">
                    <a:tint val="75000"/>
                  </a:schemeClr>
                </a:solidFill>
              </a:defRPr>
            </a:lvl3pPr>
            <a:lvl4pPr marL="1563204" indent="0">
              <a:buNone/>
              <a:defRPr sz="1600">
                <a:solidFill>
                  <a:schemeClr val="tx1">
                    <a:tint val="75000"/>
                  </a:schemeClr>
                </a:solidFill>
              </a:defRPr>
            </a:lvl4pPr>
            <a:lvl5pPr marL="2084273" indent="0">
              <a:buNone/>
              <a:defRPr sz="1600">
                <a:solidFill>
                  <a:schemeClr val="tx1">
                    <a:tint val="75000"/>
                  </a:schemeClr>
                </a:solidFill>
              </a:defRPr>
            </a:lvl5pPr>
            <a:lvl6pPr marL="2605339" indent="0">
              <a:buNone/>
              <a:defRPr sz="1600">
                <a:solidFill>
                  <a:schemeClr val="tx1">
                    <a:tint val="75000"/>
                  </a:schemeClr>
                </a:solidFill>
              </a:defRPr>
            </a:lvl6pPr>
            <a:lvl7pPr marL="3126408" indent="0">
              <a:buNone/>
              <a:defRPr sz="1600">
                <a:solidFill>
                  <a:schemeClr val="tx1">
                    <a:tint val="75000"/>
                  </a:schemeClr>
                </a:solidFill>
              </a:defRPr>
            </a:lvl7pPr>
            <a:lvl8pPr marL="3647477" indent="0">
              <a:buNone/>
              <a:defRPr sz="1600">
                <a:solidFill>
                  <a:schemeClr val="tx1">
                    <a:tint val="75000"/>
                  </a:schemeClr>
                </a:solidFill>
              </a:defRPr>
            </a:lvl8pPr>
            <a:lvl9pPr marL="4168543" indent="0">
              <a:buNone/>
              <a:defRPr sz="1600">
                <a:solidFill>
                  <a:schemeClr val="tx1">
                    <a:tint val="75000"/>
                  </a:schemeClr>
                </a:solidFill>
              </a:defRPr>
            </a:lvl9pPr>
          </a:lstStyle>
          <a:p>
            <a:pPr lvl="0"/>
            <a:r>
              <a:rPr lang="nl-NL" noProof="0"/>
              <a:t>Klik om de modelstijlen te bewerken</a:t>
            </a:r>
          </a:p>
        </p:txBody>
      </p:sp>
    </p:spTree>
    <p:extLst>
      <p:ext uri="{BB962C8B-B14F-4D97-AF65-F5344CB8AC3E}">
        <p14:creationId xmlns:p14="http://schemas.microsoft.com/office/powerpoint/2010/main" val="36619751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7"/>
          <p:cNvSpPr>
            <a:spLocks noGrp="1" noChangeArrowheads="1"/>
          </p:cNvSpPr>
          <p:nvPr>
            <p:ph type="sldNum" sz="quarter" idx="10"/>
          </p:nvPr>
        </p:nvSpPr>
        <p:spPr>
          <a:ln/>
        </p:spPr>
        <p:txBody>
          <a:bodyPr/>
          <a:lstStyle>
            <a:lvl1pPr>
              <a:defRPr/>
            </a:lvl1pPr>
          </a:lstStyle>
          <a:p>
            <a:pPr>
              <a:defRPr/>
            </a:pPr>
            <a:fld id="{43A5DDFF-04EE-4F7D-A791-50CE41F5F37F}"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353161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7"/>
          <p:cNvSpPr>
            <a:spLocks noGrp="1" noChangeArrowheads="1"/>
          </p:cNvSpPr>
          <p:nvPr>
            <p:ph type="sldNum" sz="quarter" idx="10"/>
          </p:nvPr>
        </p:nvSpPr>
        <p:spPr>
          <a:ln/>
        </p:spPr>
        <p:txBody>
          <a:bodyPr/>
          <a:lstStyle>
            <a:lvl1pPr>
              <a:defRPr/>
            </a:lvl1pPr>
          </a:lstStyle>
          <a:p>
            <a:pPr>
              <a:defRPr/>
            </a:pPr>
            <a:fld id="{F2D93BE7-BE97-4604-8B4B-26CDC3FBD38B}"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2568471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5978BE23-4E25-4FD4-BD28-5DA4B7F5F4F1}"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771324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7900" cy="1281113"/>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7"/>
          <p:cNvSpPr>
            <a:spLocks noGrp="1" noChangeArrowheads="1"/>
          </p:cNvSpPr>
          <p:nvPr>
            <p:ph type="sldNum" sz="quarter" idx="10"/>
          </p:nvPr>
        </p:nvSpPr>
        <p:spPr>
          <a:ln/>
        </p:spPr>
        <p:txBody>
          <a:bodyPr/>
          <a:lstStyle>
            <a:lvl1pPr>
              <a:defRPr/>
            </a:lvl1pPr>
          </a:lstStyle>
          <a:p>
            <a:pPr>
              <a:defRPr/>
            </a:pPr>
            <a:fld id="{8BF06D5F-C197-4EDF-A97E-FDE56E7E696C}"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966373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2725"/>
            <a:ext cx="6416675" cy="625475"/>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7"/>
          <p:cNvSpPr>
            <a:spLocks noGrp="1" noChangeArrowheads="1"/>
          </p:cNvSpPr>
          <p:nvPr>
            <p:ph type="sldNum" sz="quarter" idx="10"/>
          </p:nvPr>
        </p:nvSpPr>
        <p:spPr>
          <a:ln/>
        </p:spPr>
        <p:txBody>
          <a:bodyPr/>
          <a:lstStyle>
            <a:lvl1pPr>
              <a:defRPr/>
            </a:lvl1pPr>
          </a:lstStyle>
          <a:p>
            <a:pPr>
              <a:defRPr/>
            </a:pPr>
            <a:fld id="{70D7C1C9-B31E-4506-8A38-E6277A8D6B5E}"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401346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ABBA78A9-E2F5-44F9-9398-3A0A70778F58}"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3109113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359775" y="319088"/>
            <a:ext cx="1992313" cy="62769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381250" y="319088"/>
            <a:ext cx="5826125" cy="62769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7"/>
          <p:cNvSpPr>
            <a:spLocks noGrp="1" noChangeArrowheads="1"/>
          </p:cNvSpPr>
          <p:nvPr>
            <p:ph type="sldNum" sz="quarter" idx="10"/>
          </p:nvPr>
        </p:nvSpPr>
        <p:spPr>
          <a:ln/>
        </p:spPr>
        <p:txBody>
          <a:bodyPr/>
          <a:lstStyle>
            <a:lvl1pPr>
              <a:defRPr/>
            </a:lvl1pPr>
          </a:lstStyle>
          <a:p>
            <a:pPr>
              <a:defRPr/>
            </a:pPr>
            <a:fld id="{7268EEEA-23EB-45C4-8888-D038E853234C}"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942620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2381250" y="319088"/>
            <a:ext cx="7970838" cy="608012"/>
          </a:xfrm>
        </p:spPr>
        <p:txBody>
          <a:bodyPr/>
          <a:lstStyle/>
          <a:p>
            <a:r>
              <a:rPr lang="nl-NL"/>
              <a:t>Klik om de stijl te bewerken</a:t>
            </a:r>
          </a:p>
        </p:txBody>
      </p:sp>
      <p:sp>
        <p:nvSpPr>
          <p:cNvPr id="3" name="Tijdelijke aanduiding voor tabel 2"/>
          <p:cNvSpPr>
            <a:spLocks noGrp="1"/>
          </p:cNvSpPr>
          <p:nvPr>
            <p:ph type="tbl" idx="1"/>
          </p:nvPr>
        </p:nvSpPr>
        <p:spPr>
          <a:xfrm>
            <a:off x="2381250" y="1233488"/>
            <a:ext cx="7970838" cy="5362575"/>
          </a:xfrm>
        </p:spPr>
        <p:txBody>
          <a:bodyPr/>
          <a:lstStyle/>
          <a:p>
            <a:pPr lvl="0"/>
            <a:endParaRPr lang="nl-NL" noProof="0" dirty="0"/>
          </a:p>
        </p:txBody>
      </p:sp>
      <p:sp>
        <p:nvSpPr>
          <p:cNvPr id="4" name="Rectangle 7"/>
          <p:cNvSpPr>
            <a:spLocks noGrp="1" noChangeArrowheads="1"/>
          </p:cNvSpPr>
          <p:nvPr>
            <p:ph type="sldNum" sz="quarter" idx="10"/>
          </p:nvPr>
        </p:nvSpPr>
        <p:spPr>
          <a:ln/>
        </p:spPr>
        <p:txBody>
          <a:bodyPr/>
          <a:lstStyle>
            <a:lvl1pPr>
              <a:defRPr/>
            </a:lvl1pPr>
          </a:lstStyle>
          <a:p>
            <a:pPr>
              <a:defRPr/>
            </a:pPr>
            <a:fld id="{9AAB9F5D-38A2-4533-95FA-6C3C1F072524}"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356314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Verloop_A4_Landscape_3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1068863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4"/>
          <p:cNvGrpSpPr>
            <a:grpSpLocks/>
          </p:cNvGrpSpPr>
          <p:nvPr/>
        </p:nvGrpSpPr>
        <p:grpSpPr bwMode="auto">
          <a:xfrm>
            <a:off x="7558088" y="3779838"/>
            <a:ext cx="3149600" cy="1800225"/>
            <a:chOff x="4764" y="2382"/>
            <a:chExt cx="1972" cy="1134"/>
          </a:xfrm>
        </p:grpSpPr>
        <p:sp>
          <p:nvSpPr>
            <p:cNvPr id="6" name="AutoShape 25"/>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sp>
          <p:nvSpPr>
            <p:cNvPr id="7" name="Freeform 26"/>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2" h="1134">
                  <a:moveTo>
                    <a:pt x="1972" y="0"/>
                  </a:moveTo>
                  <a:lnTo>
                    <a:pt x="1972" y="1134"/>
                  </a:lnTo>
                  <a:lnTo>
                    <a:pt x="0" y="1134"/>
                  </a:lnTo>
                  <a:lnTo>
                    <a:pt x="0" y="160"/>
                  </a:lnTo>
                  <a:lnTo>
                    <a:pt x="160" y="0"/>
                  </a:lnTo>
                  <a:lnTo>
                    <a:pt x="197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sp>
          <p:nvSpPr>
            <p:cNvPr id="8" name="Freeform 27"/>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2" h="1134">
                  <a:moveTo>
                    <a:pt x="1972" y="0"/>
                  </a:moveTo>
                  <a:lnTo>
                    <a:pt x="1972" y="1134"/>
                  </a:lnTo>
                  <a:lnTo>
                    <a:pt x="0" y="1134"/>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grpSp>
      <p:grpSp>
        <p:nvGrpSpPr>
          <p:cNvPr id="9" name="Group 28"/>
          <p:cNvGrpSpPr>
            <a:grpSpLocks noChangeAspect="1"/>
          </p:cNvGrpSpPr>
          <p:nvPr/>
        </p:nvGrpSpPr>
        <p:grpSpPr bwMode="auto">
          <a:xfrm>
            <a:off x="0" y="3779838"/>
            <a:ext cx="7559675" cy="1800225"/>
            <a:chOff x="0" y="2382"/>
            <a:chExt cx="4762" cy="1134"/>
          </a:xfrm>
        </p:grpSpPr>
        <p:sp>
          <p:nvSpPr>
            <p:cNvPr id="10" name="AutoShape 29"/>
            <p:cNvSpPr>
              <a:spLocks noChangeAspect="1" noChangeArrowheads="1" noTextEdit="1"/>
            </p:cNvSpPr>
            <p:nvPr/>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sp>
          <p:nvSpPr>
            <p:cNvPr id="11" name="Freeform 30"/>
            <p:cNvSpPr>
              <a:spLocks/>
            </p:cNvSpPr>
            <p:nvPr/>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2" h="1134">
                  <a:moveTo>
                    <a:pt x="1792" y="1134"/>
                  </a:moveTo>
                  <a:lnTo>
                    <a:pt x="4762" y="1134"/>
                  </a:lnTo>
                  <a:lnTo>
                    <a:pt x="4762" y="160"/>
                  </a:lnTo>
                  <a:lnTo>
                    <a:pt x="4602" y="0"/>
                  </a:lnTo>
                  <a:lnTo>
                    <a:pt x="0" y="0"/>
                  </a:lnTo>
                  <a:lnTo>
                    <a:pt x="0" y="1134"/>
                  </a:lnTo>
                  <a:lnTo>
                    <a:pt x="1792" y="11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grpSp>
      <p:sp>
        <p:nvSpPr>
          <p:cNvPr id="12" name="Freeform 31"/>
          <p:cNvSpPr>
            <a:spLocks/>
          </p:cNvSpPr>
          <p:nvPr/>
        </p:nvSpPr>
        <p:spPr bwMode="auto">
          <a:xfrm>
            <a:off x="7573963" y="3781425"/>
            <a:ext cx="3119437" cy="1784350"/>
          </a:xfrm>
          <a:custGeom>
            <a:avLst/>
            <a:gdLst>
              <a:gd name="T0" fmla="*/ 0 w 1678"/>
              <a:gd name="T1" fmla="*/ 2147483647 h 1020"/>
              <a:gd name="T2" fmla="*/ 0 w 1678"/>
              <a:gd name="T3" fmla="*/ 2147483647 h 1020"/>
              <a:gd name="T4" fmla="*/ 0 w 1678"/>
              <a:gd name="T5" fmla="*/ 2147483647 h 1020"/>
              <a:gd name="T6" fmla="*/ 2147483647 w 1678"/>
              <a:gd name="T7" fmla="*/ 0 h 1020"/>
              <a:gd name="T8" fmla="*/ 2147483647 w 1678"/>
              <a:gd name="T9" fmla="*/ 0 h 1020"/>
              <a:gd name="T10" fmla="*/ 2147483647 w 1678"/>
              <a:gd name="T11" fmla="*/ 0 h 1020"/>
              <a:gd name="T12" fmla="*/ 2147483647 w 1678"/>
              <a:gd name="T13" fmla="*/ 2147483647 h 10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8" h="1020">
                <a:moveTo>
                  <a:pt x="0" y="1020"/>
                </a:moveTo>
                <a:lnTo>
                  <a:pt x="0" y="144"/>
                </a:lnTo>
                <a:lnTo>
                  <a:pt x="146" y="0"/>
                </a:lnTo>
                <a:lnTo>
                  <a:pt x="1678" y="0"/>
                </a:lnTo>
                <a:lnTo>
                  <a:pt x="1678" y="10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sp>
        <p:nvSpPr>
          <p:cNvPr id="13" name="Rectangle 9"/>
          <p:cNvSpPr>
            <a:spLocks noChangeArrowheads="1"/>
          </p:cNvSpPr>
          <p:nvPr/>
        </p:nvSpPr>
        <p:spPr bwMode="gray">
          <a:xfrm>
            <a:off x="0" y="0"/>
            <a:ext cx="10690225" cy="8096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lvl1pPr eaLnBrk="0" hangingPunct="0">
              <a:defRPr sz="1300">
                <a:solidFill>
                  <a:schemeClr val="folHlink"/>
                </a:solidFill>
                <a:latin typeface="Arial" pitchFamily="34" charset="0"/>
                <a:ea typeface="Arial Unicode MS" pitchFamily="34" charset="-128"/>
                <a:cs typeface="Arial Unicode MS" pitchFamily="34" charset="-128"/>
              </a:defRPr>
            </a:lvl1pPr>
            <a:lvl2pPr marL="742950" indent="-285750" eaLnBrk="0" hangingPunct="0">
              <a:defRPr sz="1300">
                <a:solidFill>
                  <a:schemeClr val="folHlink"/>
                </a:solidFill>
                <a:latin typeface="Arial" pitchFamily="34" charset="0"/>
                <a:ea typeface="Arial Unicode MS" pitchFamily="34" charset="-128"/>
                <a:cs typeface="Arial Unicode MS" pitchFamily="34" charset="-128"/>
              </a:defRPr>
            </a:lvl2pPr>
            <a:lvl3pPr marL="1143000" indent="-228600" eaLnBrk="0" hangingPunct="0">
              <a:defRPr sz="1300">
                <a:solidFill>
                  <a:schemeClr val="folHlink"/>
                </a:solidFill>
                <a:latin typeface="Arial" pitchFamily="34" charset="0"/>
                <a:ea typeface="Arial Unicode MS" pitchFamily="34" charset="-128"/>
                <a:cs typeface="Arial Unicode MS" pitchFamily="34" charset="-128"/>
              </a:defRPr>
            </a:lvl3pPr>
            <a:lvl4pPr marL="1600200" indent="-228600" eaLnBrk="0" hangingPunct="0">
              <a:defRPr sz="1300">
                <a:solidFill>
                  <a:schemeClr val="folHlink"/>
                </a:solidFill>
                <a:latin typeface="Arial" pitchFamily="34" charset="0"/>
                <a:ea typeface="Arial Unicode MS" pitchFamily="34" charset="-128"/>
                <a:cs typeface="Arial Unicode MS" pitchFamily="34" charset="-128"/>
              </a:defRPr>
            </a:lvl4pPr>
            <a:lvl5pPr marL="2057400" indent="-228600" eaLnBrk="0" hangingPunct="0">
              <a:defRPr sz="1300">
                <a:solidFill>
                  <a:schemeClr val="folHlink"/>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9pPr>
          </a:lstStyle>
          <a:p>
            <a:pPr defTabSz="914400" eaLnBrk="1" fontAlgn="base" hangingPunct="1">
              <a:spcBef>
                <a:spcPct val="50000"/>
              </a:spcBef>
              <a:spcAft>
                <a:spcPct val="0"/>
              </a:spcAft>
            </a:pPr>
            <a:endParaRPr lang="en-US" altLang="en-US">
              <a:solidFill>
                <a:srgbClr val="009286"/>
              </a:solidFill>
            </a:endParaRPr>
          </a:p>
        </p:txBody>
      </p:sp>
      <p:sp>
        <p:nvSpPr>
          <p:cNvPr id="14" name="AutoShape 17"/>
          <p:cNvSpPr>
            <a:spLocks noChangeArrowheads="1"/>
          </p:cNvSpPr>
          <p:nvPr/>
        </p:nvSpPr>
        <p:spPr bwMode="gray">
          <a:xfrm rot="18900000">
            <a:off x="5165725" y="539750"/>
            <a:ext cx="360363" cy="360363"/>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lvl1pPr eaLnBrk="0" hangingPunct="0">
              <a:defRPr sz="1300">
                <a:solidFill>
                  <a:schemeClr val="folHlink"/>
                </a:solidFill>
                <a:latin typeface="Arial" pitchFamily="34" charset="0"/>
                <a:ea typeface="Arial Unicode MS" pitchFamily="34" charset="-128"/>
                <a:cs typeface="Arial Unicode MS" pitchFamily="34" charset="-128"/>
              </a:defRPr>
            </a:lvl1pPr>
            <a:lvl2pPr marL="742950" indent="-285750" eaLnBrk="0" hangingPunct="0">
              <a:defRPr sz="1300">
                <a:solidFill>
                  <a:schemeClr val="folHlink"/>
                </a:solidFill>
                <a:latin typeface="Arial" pitchFamily="34" charset="0"/>
                <a:ea typeface="Arial Unicode MS" pitchFamily="34" charset="-128"/>
                <a:cs typeface="Arial Unicode MS" pitchFamily="34" charset="-128"/>
              </a:defRPr>
            </a:lvl2pPr>
            <a:lvl3pPr marL="1143000" indent="-228600" eaLnBrk="0" hangingPunct="0">
              <a:defRPr sz="1300">
                <a:solidFill>
                  <a:schemeClr val="folHlink"/>
                </a:solidFill>
                <a:latin typeface="Arial" pitchFamily="34" charset="0"/>
                <a:ea typeface="Arial Unicode MS" pitchFamily="34" charset="-128"/>
                <a:cs typeface="Arial Unicode MS" pitchFamily="34" charset="-128"/>
              </a:defRPr>
            </a:lvl3pPr>
            <a:lvl4pPr marL="1600200" indent="-228600" eaLnBrk="0" hangingPunct="0">
              <a:defRPr sz="1300">
                <a:solidFill>
                  <a:schemeClr val="folHlink"/>
                </a:solidFill>
                <a:latin typeface="Arial" pitchFamily="34" charset="0"/>
                <a:ea typeface="Arial Unicode MS" pitchFamily="34" charset="-128"/>
                <a:cs typeface="Arial Unicode MS" pitchFamily="34" charset="-128"/>
              </a:defRPr>
            </a:lvl4pPr>
            <a:lvl5pPr marL="2057400" indent="-228600" eaLnBrk="0" hangingPunct="0">
              <a:defRPr sz="1300">
                <a:solidFill>
                  <a:schemeClr val="folHlink"/>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9pPr>
          </a:lstStyle>
          <a:p>
            <a:pPr defTabSz="914400" eaLnBrk="1" fontAlgn="base" hangingPunct="1">
              <a:spcBef>
                <a:spcPct val="50000"/>
              </a:spcBef>
              <a:spcAft>
                <a:spcPct val="0"/>
              </a:spcAft>
            </a:pPr>
            <a:endParaRPr lang="en-US" altLang="en-US">
              <a:solidFill>
                <a:srgbClr val="009286"/>
              </a:solidFill>
            </a:endParaRPr>
          </a:p>
        </p:txBody>
      </p:sp>
      <p:pic>
        <p:nvPicPr>
          <p:cNvPr id="15" name="Picture 40" descr="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Grp="1" noChangeArrowheads="1"/>
          </p:cNvSpPr>
          <p:nvPr>
            <p:ph type="ctrTitle"/>
          </p:nvPr>
        </p:nvSpPr>
        <p:spPr>
          <a:xfrm>
            <a:off x="0" y="4400552"/>
            <a:ext cx="7242175" cy="560388"/>
          </a:xfrm>
        </p:spPr>
        <p:txBody>
          <a:bodyPr tIns="0" rIns="0" bIns="0"/>
          <a:lstStyle>
            <a:lvl1pPr algn="r">
              <a:lnSpc>
                <a:spcPct val="100000"/>
              </a:lnSpc>
              <a:defRPr sz="3200" b="0">
                <a:solidFill>
                  <a:srgbClr val="FFFFFF"/>
                </a:solidFill>
              </a:defRPr>
            </a:lvl1pPr>
          </a:lstStyle>
          <a:p>
            <a:pPr lvl="0"/>
            <a:r>
              <a:rPr lang="nl-NL" noProof="0"/>
              <a:t>Klik om het opmaakprofiel te bewerken</a:t>
            </a:r>
          </a:p>
        </p:txBody>
      </p:sp>
      <p:sp>
        <p:nvSpPr>
          <p:cNvPr id="27655" name="Rectangle 7"/>
          <p:cNvSpPr>
            <a:spLocks noGrp="1" noChangeArrowheads="1"/>
          </p:cNvSpPr>
          <p:nvPr>
            <p:ph type="subTitle" idx="1"/>
          </p:nvPr>
        </p:nvSpPr>
        <p:spPr>
          <a:xfrm>
            <a:off x="0" y="4962525"/>
            <a:ext cx="7242175" cy="419100"/>
          </a:xfrm>
        </p:spPr>
        <p:txBody>
          <a:bodyPr tIns="0" bIns="0"/>
          <a:lstStyle>
            <a:lvl1pPr algn="r">
              <a:lnSpc>
                <a:spcPct val="100000"/>
              </a:lnSpc>
              <a:spcAft>
                <a:spcPct val="0"/>
              </a:spcAft>
              <a:defRPr sz="2400" b="0">
                <a:solidFill>
                  <a:srgbClr val="FFFFFF"/>
                </a:solidFill>
              </a:defRPr>
            </a:lvl1pPr>
          </a:lstStyle>
          <a:p>
            <a:pPr lvl="0"/>
            <a:r>
              <a:rPr lang="nl-NL" noProof="0"/>
              <a:t>Klik om het opmaakprofiel te bewerken</a:t>
            </a:r>
          </a:p>
        </p:txBody>
      </p:sp>
    </p:spTree>
    <p:extLst>
      <p:ext uri="{BB962C8B-B14F-4D97-AF65-F5344CB8AC3E}">
        <p14:creationId xmlns:p14="http://schemas.microsoft.com/office/powerpoint/2010/main" val="1810010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2B2E7D62-A676-4503-827E-5E5ED0869642}"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203968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3"/>
            <a:ext cx="9864725" cy="436017"/>
          </a:xfrm>
        </p:spPr>
        <p:txBody>
          <a:bodyPr/>
          <a:lstStyle/>
          <a:p>
            <a:r>
              <a:rPr lang="nl-NL" noProof="0"/>
              <a:t>Klik om de stijl te bewerken</a:t>
            </a:r>
          </a:p>
        </p:txBody>
      </p:sp>
      <p:sp>
        <p:nvSpPr>
          <p:cNvPr id="3" name="Tijdelijke aanduiding voor inhoud 2"/>
          <p:cNvSpPr>
            <a:spLocks noGrp="1"/>
          </p:cNvSpPr>
          <p:nvPr>
            <p:ph idx="1"/>
          </p:nvPr>
        </p:nvSpPr>
        <p:spPr>
          <a:xfrm>
            <a:off x="1020973" y="1476376"/>
            <a:ext cx="8642351" cy="1384994"/>
          </a:xfrm>
        </p:spPr>
        <p:txBody>
          <a:bodyPr>
            <a:spAutoFit/>
          </a:bodyPr>
          <a:lstStyle>
            <a:lvl1pPr marL="0" indent="0">
              <a:spcBef>
                <a:spcPts val="300"/>
              </a:spcBef>
              <a:spcAft>
                <a:spcPts val="300"/>
              </a:spcAft>
              <a:defRPr b="0">
                <a:solidFill>
                  <a:schemeClr val="bg2"/>
                </a:solidFill>
              </a:defRPr>
            </a:lvl1pPr>
            <a:lvl2pPr>
              <a:spcBef>
                <a:spcPts val="300"/>
              </a:spcBef>
              <a:spcAft>
                <a:spcPts val="300"/>
              </a:spcAft>
              <a:defRPr>
                <a:solidFill>
                  <a:schemeClr val="bg2"/>
                </a:solidFill>
              </a:defRPr>
            </a:lvl2pPr>
            <a:lvl3pPr>
              <a:spcBef>
                <a:spcPts val="300"/>
              </a:spcBef>
              <a:spcAft>
                <a:spcPts val="300"/>
              </a:spcAft>
              <a:defRPr>
                <a:solidFill>
                  <a:schemeClr val="bg2"/>
                </a:solidFill>
              </a:defRPr>
            </a:lvl3pPr>
            <a:lvl4pPr>
              <a:spcBef>
                <a:spcPts val="300"/>
              </a:spcBef>
              <a:spcAft>
                <a:spcPts val="300"/>
              </a:spcAft>
              <a:defRPr>
                <a:solidFill>
                  <a:schemeClr val="bg2"/>
                </a:solidFill>
              </a:defRPr>
            </a:lvl4pPr>
            <a:lvl5pPr>
              <a:spcBef>
                <a:spcPts val="300"/>
              </a:spcBef>
              <a:spcAft>
                <a:spcPts val="300"/>
              </a:spcAft>
              <a:defRPr>
                <a:solidFill>
                  <a:schemeClr val="bg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dianummer 5"/>
          <p:cNvSpPr>
            <a:spLocks noGrp="1"/>
          </p:cNvSpPr>
          <p:nvPr>
            <p:ph type="sldNum" sz="quarter" idx="12"/>
          </p:nvPr>
        </p:nvSpPr>
        <p:spPr/>
        <p:txBody>
          <a:bodyPr/>
          <a:lstStyle/>
          <a:p>
            <a:fld id="{628851FD-7348-4D14-89DC-F33B33410CCB}" type="slidenum">
              <a:rPr lang="nl-NL" smtClean="0"/>
              <a:t>‹nr.›</a:t>
            </a:fld>
            <a:endParaRPr lang="nl-NL"/>
          </a:p>
        </p:txBody>
      </p:sp>
      <p:pic>
        <p:nvPicPr>
          <p:cNvPr id="5" name="Picture 2" descr="A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12750" y="7081838"/>
            <a:ext cx="1081088" cy="26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13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2" y="4859340"/>
            <a:ext cx="909002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2" y="3205165"/>
            <a:ext cx="9090025" cy="1654175"/>
          </a:xfrm>
        </p:spPr>
        <p:txBody>
          <a:bodyPr anchor="b"/>
          <a:lstStyle>
            <a:lvl1pPr marL="0" indent="0">
              <a:buNone/>
              <a:defRPr sz="2100"/>
            </a:lvl1pPr>
            <a:lvl2pPr marL="457040" indent="0">
              <a:buNone/>
              <a:defRPr sz="1800"/>
            </a:lvl2pPr>
            <a:lvl3pPr marL="914077" indent="0">
              <a:buNone/>
              <a:defRPr sz="1600"/>
            </a:lvl3pPr>
            <a:lvl4pPr marL="1371116" indent="0">
              <a:buNone/>
              <a:defRPr sz="1400"/>
            </a:lvl4pPr>
            <a:lvl5pPr marL="1828154" indent="0">
              <a:buNone/>
              <a:defRPr sz="1400"/>
            </a:lvl5pPr>
            <a:lvl6pPr marL="2285194" indent="0">
              <a:buNone/>
              <a:defRPr sz="1400"/>
            </a:lvl6pPr>
            <a:lvl7pPr marL="2742233" indent="0">
              <a:buNone/>
              <a:defRPr sz="1400"/>
            </a:lvl7pPr>
            <a:lvl8pPr marL="3199271" indent="0">
              <a:buNone/>
              <a:defRPr sz="1400"/>
            </a:lvl8pPr>
            <a:lvl9pPr marL="3656309"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1EDA3649-C11E-4593-8390-43DADEF4FF3B}"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3203381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81253" y="1233490"/>
            <a:ext cx="3908425" cy="536257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42077" y="1233490"/>
            <a:ext cx="3910013" cy="536257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22E84EBB-15CC-4B0C-887C-9740A462DC48}"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022085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90" y="303215"/>
            <a:ext cx="962342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90" y="1692277"/>
            <a:ext cx="4724400" cy="704850"/>
          </a:xfrm>
        </p:spPr>
        <p:txBody>
          <a:bodyPr anchor="b"/>
          <a:lstStyle>
            <a:lvl1pPr marL="0" indent="0">
              <a:buNone/>
              <a:defRPr sz="2400" b="1"/>
            </a:lvl1pPr>
            <a:lvl2pPr marL="457040" indent="0">
              <a:buNone/>
              <a:defRPr sz="2100" b="1"/>
            </a:lvl2pPr>
            <a:lvl3pPr marL="914077" indent="0">
              <a:buNone/>
              <a:defRPr sz="1800" b="1"/>
            </a:lvl3pPr>
            <a:lvl4pPr marL="1371116" indent="0">
              <a:buNone/>
              <a:defRPr sz="1600" b="1"/>
            </a:lvl4pPr>
            <a:lvl5pPr marL="1828154" indent="0">
              <a:buNone/>
              <a:defRPr sz="1600" b="1"/>
            </a:lvl5pPr>
            <a:lvl6pPr marL="2285194" indent="0">
              <a:buNone/>
              <a:defRPr sz="1600" b="1"/>
            </a:lvl6pPr>
            <a:lvl7pPr marL="2742233" indent="0">
              <a:buNone/>
              <a:defRPr sz="1600" b="1"/>
            </a:lvl7pPr>
            <a:lvl8pPr marL="3199271" indent="0">
              <a:buNone/>
              <a:defRPr sz="1600" b="1"/>
            </a:lvl8pPr>
            <a:lvl9pPr marL="3656309"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90" y="2397127"/>
            <a:ext cx="4724400"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427" y="1692277"/>
            <a:ext cx="4725988" cy="704850"/>
          </a:xfrm>
        </p:spPr>
        <p:txBody>
          <a:bodyPr anchor="b"/>
          <a:lstStyle>
            <a:lvl1pPr marL="0" indent="0">
              <a:buNone/>
              <a:defRPr sz="2400" b="1"/>
            </a:lvl1pPr>
            <a:lvl2pPr marL="457040" indent="0">
              <a:buNone/>
              <a:defRPr sz="2100" b="1"/>
            </a:lvl2pPr>
            <a:lvl3pPr marL="914077" indent="0">
              <a:buNone/>
              <a:defRPr sz="1800" b="1"/>
            </a:lvl3pPr>
            <a:lvl4pPr marL="1371116" indent="0">
              <a:buNone/>
              <a:defRPr sz="1600" b="1"/>
            </a:lvl4pPr>
            <a:lvl5pPr marL="1828154" indent="0">
              <a:buNone/>
              <a:defRPr sz="1600" b="1"/>
            </a:lvl5pPr>
            <a:lvl6pPr marL="2285194" indent="0">
              <a:buNone/>
              <a:defRPr sz="1600" b="1"/>
            </a:lvl6pPr>
            <a:lvl7pPr marL="2742233" indent="0">
              <a:buNone/>
              <a:defRPr sz="1600" b="1"/>
            </a:lvl7pPr>
            <a:lvl8pPr marL="3199271" indent="0">
              <a:buNone/>
              <a:defRPr sz="1600" b="1"/>
            </a:lvl8pPr>
            <a:lvl9pPr marL="36563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7" y="2397127"/>
            <a:ext cx="4725988" cy="43576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826C17FC-394A-4FF7-BC79-2A6115E68405}"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4141103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A5A28255-98CD-4EF0-B895-3A247C1EC98C}"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2195147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E018B827-6C29-438C-B611-FA9FCFFC72BB}"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3981421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90" y="301627"/>
            <a:ext cx="3517901" cy="1281113"/>
          </a:xfrm>
        </p:spPr>
        <p:txBody>
          <a:bodyPr/>
          <a:lstStyle>
            <a:lvl1pPr algn="l">
              <a:defRPr sz="2100" b="1"/>
            </a:lvl1pPr>
          </a:lstStyle>
          <a:p>
            <a:r>
              <a:rPr lang="en-US"/>
              <a:t>Click to edit Master title style</a:t>
            </a:r>
          </a:p>
        </p:txBody>
      </p:sp>
      <p:sp>
        <p:nvSpPr>
          <p:cNvPr id="3" name="Content Placeholder 2"/>
          <p:cNvSpPr>
            <a:spLocks noGrp="1"/>
          </p:cNvSpPr>
          <p:nvPr>
            <p:ph idx="1"/>
          </p:nvPr>
        </p:nvSpPr>
        <p:spPr>
          <a:xfrm>
            <a:off x="4181477" y="301625"/>
            <a:ext cx="5976938" cy="6453188"/>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90" y="1582740"/>
            <a:ext cx="3517901" cy="5172075"/>
          </a:xfrm>
        </p:spPr>
        <p:txBody>
          <a:bodyPr/>
          <a:lstStyle>
            <a:lvl1pPr marL="0" indent="0">
              <a:buNone/>
              <a:defRPr sz="1400"/>
            </a:lvl1pPr>
            <a:lvl2pPr marL="457040" indent="0">
              <a:buNone/>
              <a:defRPr sz="1300"/>
            </a:lvl2pPr>
            <a:lvl3pPr marL="914077" indent="0">
              <a:buNone/>
              <a:defRPr sz="1000"/>
            </a:lvl3pPr>
            <a:lvl4pPr marL="1371116" indent="0">
              <a:buNone/>
              <a:defRPr sz="900"/>
            </a:lvl4pPr>
            <a:lvl5pPr marL="1828154" indent="0">
              <a:buNone/>
              <a:defRPr sz="900"/>
            </a:lvl5pPr>
            <a:lvl6pPr marL="2285194" indent="0">
              <a:buNone/>
              <a:defRPr sz="900"/>
            </a:lvl6pPr>
            <a:lvl7pPr marL="2742233" indent="0">
              <a:buNone/>
              <a:defRPr sz="900"/>
            </a:lvl7pPr>
            <a:lvl8pPr marL="3199271" indent="0">
              <a:buNone/>
              <a:defRPr sz="900"/>
            </a:lvl8pPr>
            <a:lvl9pPr marL="3656309"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0DC91CB2-BB37-48BE-B406-94A8D60BFB9C}"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128707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2" y="5292725"/>
            <a:ext cx="6416675" cy="625475"/>
          </a:xfrm>
        </p:spPr>
        <p:txBody>
          <a:bodyPr/>
          <a:lstStyle>
            <a:lvl1pPr algn="l">
              <a:defRPr sz="2100" b="1"/>
            </a:lvl1pPr>
          </a:lstStyle>
          <a:p>
            <a:r>
              <a:rPr lang="en-US"/>
              <a:t>Click to edit Master title style</a:t>
            </a:r>
          </a:p>
        </p:txBody>
      </p:sp>
      <p:sp>
        <p:nvSpPr>
          <p:cNvPr id="3" name="Picture Placeholder 2"/>
          <p:cNvSpPr>
            <a:spLocks noGrp="1"/>
          </p:cNvSpPr>
          <p:nvPr>
            <p:ph type="pic" idx="1"/>
          </p:nvPr>
        </p:nvSpPr>
        <p:spPr>
          <a:xfrm>
            <a:off x="2095502" y="676275"/>
            <a:ext cx="6416675" cy="4535488"/>
          </a:xfrm>
        </p:spPr>
        <p:txBody>
          <a:bodyPr/>
          <a:lstStyle>
            <a:lvl1pPr marL="0" indent="0">
              <a:buNone/>
              <a:defRPr sz="3200"/>
            </a:lvl1pPr>
            <a:lvl2pPr marL="457040" indent="0">
              <a:buNone/>
              <a:defRPr sz="2900"/>
            </a:lvl2pPr>
            <a:lvl3pPr marL="914077" indent="0">
              <a:buNone/>
              <a:defRPr sz="2400"/>
            </a:lvl3pPr>
            <a:lvl4pPr marL="1371116" indent="0">
              <a:buNone/>
              <a:defRPr sz="2100"/>
            </a:lvl4pPr>
            <a:lvl5pPr marL="1828154" indent="0">
              <a:buNone/>
              <a:defRPr sz="2100"/>
            </a:lvl5pPr>
            <a:lvl6pPr marL="2285194" indent="0">
              <a:buNone/>
              <a:defRPr sz="2100"/>
            </a:lvl6pPr>
            <a:lvl7pPr marL="2742233" indent="0">
              <a:buNone/>
              <a:defRPr sz="2100"/>
            </a:lvl7pPr>
            <a:lvl8pPr marL="3199271" indent="0">
              <a:buNone/>
              <a:defRPr sz="2100"/>
            </a:lvl8pPr>
            <a:lvl9pPr marL="3656309" indent="0">
              <a:buNone/>
              <a:defRPr sz="2100"/>
            </a:lvl9pPr>
          </a:lstStyle>
          <a:p>
            <a:pPr lvl="0"/>
            <a:endParaRPr lang="en-US" noProof="0"/>
          </a:p>
        </p:txBody>
      </p:sp>
      <p:sp>
        <p:nvSpPr>
          <p:cNvPr id="4" name="Text Placeholder 3"/>
          <p:cNvSpPr>
            <a:spLocks noGrp="1"/>
          </p:cNvSpPr>
          <p:nvPr>
            <p:ph type="body" sz="half" idx="2"/>
          </p:nvPr>
        </p:nvSpPr>
        <p:spPr>
          <a:xfrm>
            <a:off x="2095502" y="5918201"/>
            <a:ext cx="6416675" cy="887413"/>
          </a:xfrm>
        </p:spPr>
        <p:txBody>
          <a:bodyPr/>
          <a:lstStyle>
            <a:lvl1pPr marL="0" indent="0">
              <a:buNone/>
              <a:defRPr sz="1400"/>
            </a:lvl1pPr>
            <a:lvl2pPr marL="457040" indent="0">
              <a:buNone/>
              <a:defRPr sz="1300"/>
            </a:lvl2pPr>
            <a:lvl3pPr marL="914077" indent="0">
              <a:buNone/>
              <a:defRPr sz="1000"/>
            </a:lvl3pPr>
            <a:lvl4pPr marL="1371116" indent="0">
              <a:buNone/>
              <a:defRPr sz="900"/>
            </a:lvl4pPr>
            <a:lvl5pPr marL="1828154" indent="0">
              <a:buNone/>
              <a:defRPr sz="900"/>
            </a:lvl5pPr>
            <a:lvl6pPr marL="2285194" indent="0">
              <a:buNone/>
              <a:defRPr sz="900"/>
            </a:lvl6pPr>
            <a:lvl7pPr marL="2742233" indent="0">
              <a:buNone/>
              <a:defRPr sz="900"/>
            </a:lvl7pPr>
            <a:lvl8pPr marL="3199271" indent="0">
              <a:buNone/>
              <a:defRPr sz="900"/>
            </a:lvl8pPr>
            <a:lvl9pPr marL="3656309"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E2B1140F-6279-4C80-9817-A505E40FEF89}"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555882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1D63CD98-734B-4C50-AB90-E5B670EEC75B}"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442996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9775" y="319088"/>
            <a:ext cx="1992314" cy="6276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1" y="319088"/>
            <a:ext cx="5826125" cy="6276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08B69A16-CE63-4B21-B43E-363C161682B5}"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1128498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81251" y="319088"/>
            <a:ext cx="7970837" cy="608012"/>
          </a:xfrm>
        </p:spPr>
        <p:txBody>
          <a:bodyPr/>
          <a:lstStyle/>
          <a:p>
            <a:r>
              <a:rPr lang="en-US"/>
              <a:t>Click to edit Master title style</a:t>
            </a:r>
          </a:p>
        </p:txBody>
      </p:sp>
      <p:sp>
        <p:nvSpPr>
          <p:cNvPr id="3" name="Content Placeholder 2"/>
          <p:cNvSpPr>
            <a:spLocks noGrp="1"/>
          </p:cNvSpPr>
          <p:nvPr>
            <p:ph sz="quarter" idx="1"/>
          </p:nvPr>
        </p:nvSpPr>
        <p:spPr>
          <a:xfrm>
            <a:off x="2381253" y="1233491"/>
            <a:ext cx="3908425" cy="2605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42077" y="1233491"/>
            <a:ext cx="3910013" cy="2605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381253" y="3990975"/>
            <a:ext cx="3908425" cy="260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442077" y="3990975"/>
            <a:ext cx="3910013" cy="260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F52F77DC-8C23-4D81-8DD7-97B5B4414A78}" type="slidenum">
              <a:rPr lang="nl-NL">
                <a:solidFill>
                  <a:srgbClr val="54646C"/>
                </a:solidFill>
              </a:rPr>
              <a:pPr>
                <a:defRPr/>
              </a:pPr>
              <a:t>‹nr.›</a:t>
            </a:fld>
            <a:endParaRPr lang="nl-NL">
              <a:solidFill>
                <a:srgbClr val="54646C"/>
              </a:solidFill>
            </a:endParaRPr>
          </a:p>
        </p:txBody>
      </p:sp>
    </p:spTree>
    <p:extLst>
      <p:ext uri="{BB962C8B-B14F-4D97-AF65-F5344CB8AC3E}">
        <p14:creationId xmlns:p14="http://schemas.microsoft.com/office/powerpoint/2010/main" val="420750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3"/>
            <a:ext cx="9864725" cy="436017"/>
          </a:xfrm>
        </p:spPr>
        <p:txBody>
          <a:bodyPr/>
          <a:lstStyle/>
          <a:p>
            <a:r>
              <a:rPr lang="nl-NL" noProof="0"/>
              <a:t>Klik om de stijl te bewerken</a:t>
            </a:r>
          </a:p>
        </p:txBody>
      </p:sp>
      <p:sp>
        <p:nvSpPr>
          <p:cNvPr id="3" name="Tijdelijke aanduiding voor inhoud 2"/>
          <p:cNvSpPr>
            <a:spLocks noGrp="1"/>
          </p:cNvSpPr>
          <p:nvPr>
            <p:ph sz="half" idx="1"/>
          </p:nvPr>
        </p:nvSpPr>
        <p:spPr>
          <a:xfrm>
            <a:off x="1021440" y="1476376"/>
            <a:ext cx="4037929"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inhoud 3"/>
          <p:cNvSpPr>
            <a:spLocks noGrp="1"/>
          </p:cNvSpPr>
          <p:nvPr>
            <p:ph sz="half" idx="2"/>
          </p:nvPr>
        </p:nvSpPr>
        <p:spPr>
          <a:xfrm>
            <a:off x="5634038" y="1463629"/>
            <a:ext cx="4029286"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7" name="Tijdelijke aanduiding voor dianummer 6"/>
          <p:cNvSpPr>
            <a:spLocks noGrp="1"/>
          </p:cNvSpPr>
          <p:nvPr>
            <p:ph type="sldNum" sz="quarter" idx="12"/>
          </p:nvPr>
        </p:nvSpPr>
        <p:spPr/>
        <p:txBody>
          <a:bodyPr/>
          <a:lstStyle/>
          <a:p>
            <a:fld id="{628851FD-7348-4D14-89DC-F33B33410CCB}" type="slidenum">
              <a:rPr lang="nl-NL" smtClean="0"/>
              <a:t>‹nr.›</a:t>
            </a:fld>
            <a:endParaRPr lang="nl-NL"/>
          </a:p>
        </p:txBody>
      </p:sp>
    </p:spTree>
    <p:extLst>
      <p:ext uri="{BB962C8B-B14F-4D97-AF65-F5344CB8AC3E}">
        <p14:creationId xmlns:p14="http://schemas.microsoft.com/office/powerpoint/2010/main" val="4256670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pic>
        <p:nvPicPr>
          <p:cNvPr id="14" name="Picture 11" descr="Verloop_A4_Landscape_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8620"/>
            <a:ext cx="10688638" cy="152876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2409670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59" t="4976" b="-1"/>
          <a:stretch/>
        </p:blipFill>
        <p:spPr bwMode="auto">
          <a:xfrm>
            <a:off x="5" y="6"/>
            <a:ext cx="10705163"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1631869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4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694" t="13367" r="7627"/>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2291583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0"/>
                </a:srgbClr>
              </a:gs>
            </a:gsLst>
            <a:lin ang="0" scaled="1"/>
          </a:gradFill>
          <a:ln>
            <a:noFill/>
          </a:ln>
          <a:effectLst/>
        </p:spPr>
        <p:txBody>
          <a:bodyPr wrap="none" lIns="91360" tIns="45680" rIns="91360" bIns="45680" anchor="ctr"/>
          <a:lstStyle/>
          <a:p>
            <a:endParaRPr lang="nl-NL">
              <a:solidFill>
                <a:prstClr val="black"/>
              </a:solidFill>
            </a:endParaRPr>
          </a:p>
        </p:txBody>
      </p:sp>
      <p:sp>
        <p:nvSpPr>
          <p:cNvPr id="11" name="Rectangle 31"/>
          <p:cNvSpPr>
            <a:spLocks noChangeArrowheads="1"/>
          </p:cNvSpPr>
          <p:nvPr userDrawn="1"/>
        </p:nvSpPr>
        <p:spPr bwMode="auto">
          <a:xfrm>
            <a:off x="1" y="4681539"/>
            <a:ext cx="5202239" cy="898526"/>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grpSp>
        <p:nvGrpSpPr>
          <p:cNvPr id="12" name="Group 42"/>
          <p:cNvGrpSpPr>
            <a:grpSpLocks/>
          </p:cNvGrpSpPr>
          <p:nvPr userDrawn="1"/>
        </p:nvGrpSpPr>
        <p:grpSpPr bwMode="auto">
          <a:xfrm>
            <a:off x="0" y="5219700"/>
            <a:ext cx="6262688" cy="360363"/>
            <a:chOff x="0" y="3288"/>
            <a:chExt cx="3945" cy="227"/>
          </a:xfrm>
        </p:grpSpPr>
        <p:sp>
          <p:nvSpPr>
            <p:cNvPr id="1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title"/>
          </p:nvPr>
        </p:nvSpPr>
        <p:spPr>
          <a:xfrm>
            <a:off x="414339" y="4284687"/>
            <a:ext cx="6768566" cy="436017"/>
          </a:xfrm>
        </p:spPr>
        <p:txBody>
          <a:bodyPr anchor="t"/>
          <a:lstStyle>
            <a:lvl1pPr algn="r">
              <a:defRPr sz="2900" b="1" cap="all">
                <a:solidFill>
                  <a:schemeClr val="bg1"/>
                </a:solidFill>
              </a:defRPr>
            </a:lvl1pPr>
          </a:lstStyle>
          <a:p>
            <a:r>
              <a:rPr lang="nl-NL" noProof="0"/>
              <a:t>Klik om de stijl te bewerken</a:t>
            </a:r>
          </a:p>
        </p:txBody>
      </p:sp>
      <p:sp>
        <p:nvSpPr>
          <p:cNvPr id="17" name="Rechthoek 16"/>
          <p:cNvSpPr/>
          <p:nvPr userDrawn="1"/>
        </p:nvSpPr>
        <p:spPr>
          <a:xfrm>
            <a:off x="0" y="5"/>
            <a:ext cx="10693400" cy="129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nl-NL">
              <a:solidFill>
                <a:prstClr val="white"/>
              </a:solidFill>
            </a:endParaRPr>
          </a:p>
        </p:txBody>
      </p:sp>
      <p:sp>
        <p:nvSpPr>
          <p:cNvPr id="18" name="Rectangle 30"/>
          <p:cNvSpPr>
            <a:spLocks noChangeArrowheads="1"/>
          </p:cNvSpPr>
          <p:nvPr userDrawn="1"/>
        </p:nvSpPr>
        <p:spPr bwMode="auto">
          <a:xfrm>
            <a:off x="9027734" y="3330580"/>
            <a:ext cx="1672706" cy="449263"/>
          </a:xfrm>
          <a:prstGeom prst="rect">
            <a:avLst/>
          </a:prstGeom>
          <a:gradFill rotWithShape="1">
            <a:gsLst>
              <a:gs pos="0">
                <a:schemeClr val="bg1"/>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3" name="Tijdelijke aanduiding voor tekst 2"/>
          <p:cNvSpPr>
            <a:spLocks noGrp="1"/>
          </p:cNvSpPr>
          <p:nvPr>
            <p:ph type="body" idx="1"/>
          </p:nvPr>
        </p:nvSpPr>
        <p:spPr>
          <a:xfrm>
            <a:off x="414344" y="5256795"/>
            <a:ext cx="6772067" cy="246221"/>
          </a:xfrm>
        </p:spPr>
        <p:txBody>
          <a:bodyPr anchor="b"/>
          <a:lstStyle>
            <a:lvl1pPr marL="0" indent="0" algn="r">
              <a:buNone/>
              <a:defRPr sz="1600">
                <a:solidFill>
                  <a:schemeClr val="bg1"/>
                </a:solidFill>
              </a:defRPr>
            </a:lvl1pPr>
            <a:lvl2pPr marL="521068" indent="0">
              <a:buNone/>
              <a:defRPr sz="2100">
                <a:solidFill>
                  <a:schemeClr val="tx1">
                    <a:tint val="75000"/>
                  </a:schemeClr>
                </a:solidFill>
              </a:defRPr>
            </a:lvl2pPr>
            <a:lvl3pPr marL="1042136" indent="0">
              <a:buNone/>
              <a:defRPr sz="1800">
                <a:solidFill>
                  <a:schemeClr val="tx1">
                    <a:tint val="75000"/>
                  </a:schemeClr>
                </a:solidFill>
              </a:defRPr>
            </a:lvl3pPr>
            <a:lvl4pPr marL="1563204" indent="0">
              <a:buNone/>
              <a:defRPr sz="1600">
                <a:solidFill>
                  <a:schemeClr val="tx1">
                    <a:tint val="75000"/>
                  </a:schemeClr>
                </a:solidFill>
              </a:defRPr>
            </a:lvl4pPr>
            <a:lvl5pPr marL="2084273" indent="0">
              <a:buNone/>
              <a:defRPr sz="1600">
                <a:solidFill>
                  <a:schemeClr val="tx1">
                    <a:tint val="75000"/>
                  </a:schemeClr>
                </a:solidFill>
              </a:defRPr>
            </a:lvl5pPr>
            <a:lvl6pPr marL="2605339" indent="0">
              <a:buNone/>
              <a:defRPr sz="1600">
                <a:solidFill>
                  <a:schemeClr val="tx1">
                    <a:tint val="75000"/>
                  </a:schemeClr>
                </a:solidFill>
              </a:defRPr>
            </a:lvl6pPr>
            <a:lvl7pPr marL="3126408" indent="0">
              <a:buNone/>
              <a:defRPr sz="1600">
                <a:solidFill>
                  <a:schemeClr val="tx1">
                    <a:tint val="75000"/>
                  </a:schemeClr>
                </a:solidFill>
              </a:defRPr>
            </a:lvl7pPr>
            <a:lvl8pPr marL="3647477" indent="0">
              <a:buNone/>
              <a:defRPr sz="1600">
                <a:solidFill>
                  <a:schemeClr val="tx1">
                    <a:tint val="75000"/>
                  </a:schemeClr>
                </a:solidFill>
              </a:defRPr>
            </a:lvl8pPr>
            <a:lvl9pPr marL="4168543" indent="0">
              <a:buNone/>
              <a:defRPr sz="1600">
                <a:solidFill>
                  <a:schemeClr val="tx1">
                    <a:tint val="75000"/>
                  </a:schemeClr>
                </a:solidFill>
              </a:defRPr>
            </a:lvl9pPr>
          </a:lstStyle>
          <a:p>
            <a:pPr lvl="0"/>
            <a:r>
              <a:rPr lang="nl-NL" noProof="0"/>
              <a:t>Klik om de modelstijlen te bewerken</a:t>
            </a:r>
          </a:p>
        </p:txBody>
      </p:sp>
    </p:spTree>
    <p:extLst>
      <p:ext uri="{BB962C8B-B14F-4D97-AF65-F5344CB8AC3E}">
        <p14:creationId xmlns:p14="http://schemas.microsoft.com/office/powerpoint/2010/main" val="1201642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3"/>
            <a:ext cx="9864725" cy="436017"/>
          </a:xfrm>
        </p:spPr>
        <p:txBody>
          <a:bodyPr/>
          <a:lstStyle/>
          <a:p>
            <a:r>
              <a:rPr lang="nl-NL" noProof="0"/>
              <a:t>Klik om de stijl te bewerken</a:t>
            </a:r>
          </a:p>
        </p:txBody>
      </p:sp>
      <p:sp>
        <p:nvSpPr>
          <p:cNvPr id="3" name="Tijdelijke aanduiding voor inhoud 2"/>
          <p:cNvSpPr>
            <a:spLocks noGrp="1"/>
          </p:cNvSpPr>
          <p:nvPr>
            <p:ph idx="1"/>
          </p:nvPr>
        </p:nvSpPr>
        <p:spPr>
          <a:xfrm>
            <a:off x="1020973" y="1476376"/>
            <a:ext cx="8642351" cy="1384994"/>
          </a:xfrm>
        </p:spPr>
        <p:txBody>
          <a:bodyPr>
            <a:spAutoFit/>
          </a:bodyPr>
          <a:lstStyle>
            <a:lvl1pPr marL="0" indent="0">
              <a:spcBef>
                <a:spcPts val="300"/>
              </a:spcBef>
              <a:spcAft>
                <a:spcPts val="300"/>
              </a:spcAft>
              <a:defRPr b="0">
                <a:solidFill>
                  <a:schemeClr val="bg2"/>
                </a:solidFill>
              </a:defRPr>
            </a:lvl1pPr>
            <a:lvl2pPr>
              <a:spcBef>
                <a:spcPts val="300"/>
              </a:spcBef>
              <a:spcAft>
                <a:spcPts val="300"/>
              </a:spcAft>
              <a:defRPr>
                <a:solidFill>
                  <a:schemeClr val="bg2"/>
                </a:solidFill>
              </a:defRPr>
            </a:lvl2pPr>
            <a:lvl3pPr>
              <a:spcBef>
                <a:spcPts val="300"/>
              </a:spcBef>
              <a:spcAft>
                <a:spcPts val="300"/>
              </a:spcAft>
              <a:defRPr>
                <a:solidFill>
                  <a:schemeClr val="bg2"/>
                </a:solidFill>
              </a:defRPr>
            </a:lvl3pPr>
            <a:lvl4pPr>
              <a:spcBef>
                <a:spcPts val="300"/>
              </a:spcBef>
              <a:spcAft>
                <a:spcPts val="300"/>
              </a:spcAft>
              <a:defRPr>
                <a:solidFill>
                  <a:schemeClr val="bg2"/>
                </a:solidFill>
              </a:defRPr>
            </a:lvl4pPr>
            <a:lvl5pPr>
              <a:spcBef>
                <a:spcPts val="300"/>
              </a:spcBef>
              <a:spcAft>
                <a:spcPts val="300"/>
              </a:spcAft>
              <a:defRPr>
                <a:solidFill>
                  <a:schemeClr val="bg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dianummer 5"/>
          <p:cNvSpPr>
            <a:spLocks noGrp="1"/>
          </p:cNvSpPr>
          <p:nvPr>
            <p:ph type="sldNum" sz="quarter" idx="12"/>
          </p:nvPr>
        </p:nvSpPr>
        <p:spPr/>
        <p:txBody>
          <a:body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pic>
        <p:nvPicPr>
          <p:cNvPr id="5" name="Picture 2" descr="A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12750" y="7081838"/>
            <a:ext cx="1081088" cy="26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5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3"/>
            <a:ext cx="9864725" cy="436017"/>
          </a:xfrm>
        </p:spPr>
        <p:txBody>
          <a:bodyPr/>
          <a:lstStyle/>
          <a:p>
            <a:r>
              <a:rPr lang="nl-NL" noProof="0"/>
              <a:t>Klik om de stijl te bewerken</a:t>
            </a:r>
          </a:p>
        </p:txBody>
      </p:sp>
      <p:sp>
        <p:nvSpPr>
          <p:cNvPr id="3" name="Tijdelijke aanduiding voor inhoud 2"/>
          <p:cNvSpPr>
            <a:spLocks noGrp="1"/>
          </p:cNvSpPr>
          <p:nvPr>
            <p:ph sz="half" idx="1"/>
          </p:nvPr>
        </p:nvSpPr>
        <p:spPr>
          <a:xfrm>
            <a:off x="1021440" y="1476376"/>
            <a:ext cx="4037929"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inhoud 3"/>
          <p:cNvSpPr>
            <a:spLocks noGrp="1"/>
          </p:cNvSpPr>
          <p:nvPr>
            <p:ph sz="half" idx="2"/>
          </p:nvPr>
        </p:nvSpPr>
        <p:spPr>
          <a:xfrm>
            <a:off x="5634038" y="1463629"/>
            <a:ext cx="4029286"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7" name="Tijdelijke aanduiding voor dianummer 6"/>
          <p:cNvSpPr>
            <a:spLocks noGrp="1"/>
          </p:cNvSpPr>
          <p:nvPr>
            <p:ph type="sldNum" sz="quarter" idx="12"/>
          </p:nvPr>
        </p:nvSpPr>
        <p:spPr/>
        <p:txBody>
          <a:body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85402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pic>
        <p:nvPicPr>
          <p:cNvPr id="14" name="Picture 11" descr="Verloop_A4_Landscape_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8620"/>
            <a:ext cx="10688638" cy="152876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1004463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3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459" t="4976" b="-1"/>
          <a:stretch/>
        </p:blipFill>
        <p:spPr bwMode="auto">
          <a:xfrm>
            <a:off x="5" y="6"/>
            <a:ext cx="10705163"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4092448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4_Titeldia">
    <p:spTree>
      <p:nvGrpSpPr>
        <p:cNvPr id="1" name=""/>
        <p:cNvGrpSpPr/>
        <p:nvPr/>
      </p:nvGrpSpPr>
      <p:grpSpPr>
        <a:xfrm>
          <a:off x="0" y="0"/>
          <a:ext cx="0" cy="0"/>
          <a:chOff x="0" y="0"/>
          <a:chExt cx="0" cy="0"/>
        </a:xfrm>
      </p:grpSpPr>
      <p:pic>
        <p:nvPicPr>
          <p:cNvPr id="30"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694" t="13367" r="7627"/>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9" name="Rectangle 30"/>
          <p:cNvSpPr>
            <a:spLocks noChangeArrowheads="1"/>
          </p:cNvSpPr>
          <p:nvPr userDrawn="1"/>
        </p:nvSpPr>
        <p:spPr bwMode="auto">
          <a:xfrm>
            <a:off x="3041655" y="3330580"/>
            <a:ext cx="7650163" cy="449263"/>
          </a:xfrm>
          <a:prstGeom prst="rect">
            <a:avLst/>
          </a:prstGeom>
          <a:gradFill rotWithShape="1">
            <a:gsLst>
              <a:gs pos="0">
                <a:srgbClr val="F8F8F8">
                  <a:alpha val="20000"/>
                </a:srgbClr>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2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20000"/>
                </a:srgbClr>
              </a:gs>
            </a:gsLst>
            <a:lin ang="0" scaled="1"/>
          </a:gradFill>
          <a:ln>
            <a:noFill/>
          </a:ln>
          <a:effectLst/>
        </p:spPr>
        <p:txBody>
          <a:bodyPr wrap="none" lIns="91360" tIns="45680" rIns="91360" bIns="45680" anchor="ctr"/>
          <a:lstStyle/>
          <a:p>
            <a:endParaRPr lang="nl-NL">
              <a:solidFill>
                <a:prstClr val="black"/>
              </a:solidFill>
            </a:endParaRPr>
          </a:p>
        </p:txBody>
      </p:sp>
      <p:grpSp>
        <p:nvGrpSpPr>
          <p:cNvPr id="25" name="Group 37"/>
          <p:cNvGrpSpPr>
            <a:grpSpLocks/>
          </p:cNvGrpSpPr>
          <p:nvPr userDrawn="1"/>
        </p:nvGrpSpPr>
        <p:grpSpPr bwMode="auto">
          <a:xfrm>
            <a:off x="7558088" y="3779840"/>
            <a:ext cx="3133725" cy="1800224"/>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29" name="Rectangle 31"/>
          <p:cNvSpPr>
            <a:spLocks noChangeArrowheads="1"/>
          </p:cNvSpPr>
          <p:nvPr userDrawn="1"/>
        </p:nvSpPr>
        <p:spPr bwMode="auto">
          <a:xfrm>
            <a:off x="1" y="4681543"/>
            <a:ext cx="5202239" cy="1584325"/>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grpSp>
        <p:nvGrpSpPr>
          <p:cNvPr id="15" name="Group 15"/>
          <p:cNvGrpSpPr>
            <a:grpSpLocks/>
          </p:cNvGrpSpPr>
          <p:nvPr userDrawn="1"/>
        </p:nvGrpSpPr>
        <p:grpSpPr bwMode="auto">
          <a:xfrm>
            <a:off x="5" y="5"/>
            <a:ext cx="10690225" cy="900113"/>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5207000" y="358775"/>
            <a:ext cx="1454150" cy="3603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5219700"/>
            <a:ext cx="6262688" cy="360363"/>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ctrTitle"/>
          </p:nvPr>
        </p:nvSpPr>
        <p:spPr>
          <a:xfrm>
            <a:off x="414338" y="4634162"/>
            <a:ext cx="6768566" cy="436017"/>
          </a:xfrm>
        </p:spPr>
        <p:txBody>
          <a:bodyPr wrap="square" lIns="0" tIns="0" rIns="0" bIns="0" anchor="b" anchorCtr="0">
            <a:spAutoFit/>
          </a:bodyPr>
          <a:lstStyle>
            <a:lvl1pPr algn="r">
              <a:defRPr sz="2400" b="0">
                <a:solidFill>
                  <a:schemeClr val="bg1"/>
                </a:solidFill>
                <a:latin typeface="Arial" pitchFamily="34" charset="0"/>
                <a:cs typeface="Arial" pitchFamily="34" charset="0"/>
              </a:defRPr>
            </a:lvl1pPr>
          </a:lstStyle>
          <a:p>
            <a:r>
              <a:rPr lang="nl-NL" noProof="0"/>
              <a:t>Klik om de stijl te bewerken</a:t>
            </a:r>
          </a:p>
        </p:txBody>
      </p:sp>
      <p:sp>
        <p:nvSpPr>
          <p:cNvPr id="3" name="Ondertitel 2"/>
          <p:cNvSpPr>
            <a:spLocks noGrp="1"/>
          </p:cNvSpPr>
          <p:nvPr>
            <p:ph type="subTitle" idx="1"/>
          </p:nvPr>
        </p:nvSpPr>
        <p:spPr>
          <a:xfrm>
            <a:off x="414337" y="5288153"/>
            <a:ext cx="6751788" cy="200055"/>
          </a:xfrm>
        </p:spPr>
        <p:txBody>
          <a:bodyPr wrap="square" lIns="0" tIns="0" rIns="0" bIns="0">
            <a:spAutoFit/>
          </a:bodyPr>
          <a:lstStyle>
            <a:lvl1pPr marL="0" indent="0" algn="r">
              <a:buNone/>
              <a:defRPr sz="1300">
                <a:solidFill>
                  <a:schemeClr val="bg1"/>
                </a:solidFill>
                <a:latin typeface="Arial" pitchFamily="34" charset="0"/>
                <a:cs typeface="Arial" pitchFamily="34" charset="0"/>
              </a:defRPr>
            </a:lvl1pPr>
            <a:lvl2pPr marL="521068" indent="0" algn="ctr">
              <a:buNone/>
              <a:defRPr>
                <a:solidFill>
                  <a:schemeClr val="tx1">
                    <a:tint val="75000"/>
                  </a:schemeClr>
                </a:solidFill>
              </a:defRPr>
            </a:lvl2pPr>
            <a:lvl3pPr marL="1042136" indent="0" algn="ctr">
              <a:buNone/>
              <a:defRPr>
                <a:solidFill>
                  <a:schemeClr val="tx1">
                    <a:tint val="75000"/>
                  </a:schemeClr>
                </a:solidFill>
              </a:defRPr>
            </a:lvl3pPr>
            <a:lvl4pPr marL="1563204" indent="0" algn="ctr">
              <a:buNone/>
              <a:defRPr>
                <a:solidFill>
                  <a:schemeClr val="tx1">
                    <a:tint val="75000"/>
                  </a:schemeClr>
                </a:solidFill>
              </a:defRPr>
            </a:lvl4pPr>
            <a:lvl5pPr marL="2084273" indent="0" algn="ctr">
              <a:buNone/>
              <a:defRPr>
                <a:solidFill>
                  <a:schemeClr val="tx1">
                    <a:tint val="75000"/>
                  </a:schemeClr>
                </a:solidFill>
              </a:defRPr>
            </a:lvl5pPr>
            <a:lvl6pPr marL="2605339" indent="0" algn="ctr">
              <a:buNone/>
              <a:defRPr>
                <a:solidFill>
                  <a:schemeClr val="tx1">
                    <a:tint val="75000"/>
                  </a:schemeClr>
                </a:solidFill>
              </a:defRPr>
            </a:lvl6pPr>
            <a:lvl7pPr marL="3126408" indent="0" algn="ctr">
              <a:buNone/>
              <a:defRPr>
                <a:solidFill>
                  <a:schemeClr val="tx1">
                    <a:tint val="75000"/>
                  </a:schemeClr>
                </a:solidFill>
              </a:defRPr>
            </a:lvl7pPr>
            <a:lvl8pPr marL="3647477" indent="0" algn="ctr">
              <a:buNone/>
              <a:defRPr>
                <a:solidFill>
                  <a:schemeClr val="tx1">
                    <a:tint val="75000"/>
                  </a:schemeClr>
                </a:solidFill>
              </a:defRPr>
            </a:lvl8pPr>
            <a:lvl9pPr marL="4168543" indent="0" algn="ctr">
              <a:buNone/>
              <a:defRPr>
                <a:solidFill>
                  <a:schemeClr val="tx1">
                    <a:tint val="75000"/>
                  </a:schemeClr>
                </a:solidFill>
              </a:defRPr>
            </a:lvl9pPr>
          </a:lstStyle>
          <a:p>
            <a:r>
              <a:rPr lang="nl-NL" noProof="0"/>
              <a:t>Klik om de ondertitelstijl van het model te bewerken</a:t>
            </a:r>
          </a:p>
        </p:txBody>
      </p:sp>
    </p:spTree>
    <p:extLst>
      <p:ext uri="{BB962C8B-B14F-4D97-AF65-F5344CB8AC3E}">
        <p14:creationId xmlns:p14="http://schemas.microsoft.com/office/powerpoint/2010/main" val="1400439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3779839"/>
            <a:ext cx="7559675" cy="1800224"/>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solidFill>
                  <a:prstClr val="black"/>
                </a:solidFill>
              </a:endParaRPr>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solidFill>
                  <a:prstClr val="black"/>
                </a:solidFill>
              </a:endParaRPr>
            </a:p>
          </p:txBody>
        </p:sp>
      </p:grpSp>
      <p:sp>
        <p:nvSpPr>
          <p:cNvPr id="10" name="Rectangle 32"/>
          <p:cNvSpPr>
            <a:spLocks noChangeArrowheads="1"/>
          </p:cNvSpPr>
          <p:nvPr userDrawn="1"/>
        </p:nvSpPr>
        <p:spPr bwMode="auto">
          <a:xfrm>
            <a:off x="0" y="3330580"/>
            <a:ext cx="3041650" cy="449263"/>
          </a:xfrm>
          <a:prstGeom prst="rect">
            <a:avLst/>
          </a:prstGeom>
          <a:gradFill rotWithShape="1">
            <a:gsLst>
              <a:gs pos="0">
                <a:schemeClr val="tx2"/>
              </a:gs>
              <a:gs pos="100000">
                <a:srgbClr val="F8F8F8">
                  <a:alpha val="0"/>
                </a:srgbClr>
              </a:gs>
            </a:gsLst>
            <a:lin ang="0" scaled="1"/>
          </a:gradFill>
          <a:ln>
            <a:noFill/>
          </a:ln>
          <a:effectLst/>
        </p:spPr>
        <p:txBody>
          <a:bodyPr wrap="none" lIns="91360" tIns="45680" rIns="91360" bIns="45680" anchor="ctr"/>
          <a:lstStyle/>
          <a:p>
            <a:endParaRPr lang="nl-NL">
              <a:solidFill>
                <a:prstClr val="black"/>
              </a:solidFill>
            </a:endParaRPr>
          </a:p>
        </p:txBody>
      </p:sp>
      <p:sp>
        <p:nvSpPr>
          <p:cNvPr id="11" name="Rectangle 31"/>
          <p:cNvSpPr>
            <a:spLocks noChangeArrowheads="1"/>
          </p:cNvSpPr>
          <p:nvPr userDrawn="1"/>
        </p:nvSpPr>
        <p:spPr bwMode="auto">
          <a:xfrm>
            <a:off x="1" y="4681539"/>
            <a:ext cx="5202239" cy="898526"/>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91360" tIns="45680" rIns="91360" bIns="45680" anchor="ctr"/>
          <a:lstStyle/>
          <a:p>
            <a:endParaRPr lang="nl-NL">
              <a:solidFill>
                <a:prstClr val="black"/>
              </a:solidFill>
            </a:endParaRPr>
          </a:p>
        </p:txBody>
      </p:sp>
      <p:grpSp>
        <p:nvGrpSpPr>
          <p:cNvPr id="12" name="Group 42"/>
          <p:cNvGrpSpPr>
            <a:grpSpLocks/>
          </p:cNvGrpSpPr>
          <p:nvPr userDrawn="1"/>
        </p:nvGrpSpPr>
        <p:grpSpPr bwMode="auto">
          <a:xfrm>
            <a:off x="0" y="5219700"/>
            <a:ext cx="6262688" cy="360363"/>
            <a:chOff x="0" y="3288"/>
            <a:chExt cx="3945" cy="227"/>
          </a:xfrm>
        </p:grpSpPr>
        <p:sp>
          <p:nvSpPr>
            <p:cNvPr id="1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sp>
          <p:nvSpPr>
            <p:cNvPr id="1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solidFill>
                  <a:prstClr val="black"/>
                </a:solidFill>
              </a:endParaRPr>
            </a:p>
          </p:txBody>
        </p:sp>
      </p:grpSp>
      <p:sp>
        <p:nvSpPr>
          <p:cNvPr id="2" name="Titel 1"/>
          <p:cNvSpPr>
            <a:spLocks noGrp="1"/>
          </p:cNvSpPr>
          <p:nvPr>
            <p:ph type="title"/>
          </p:nvPr>
        </p:nvSpPr>
        <p:spPr>
          <a:xfrm>
            <a:off x="414339" y="4284687"/>
            <a:ext cx="6768566" cy="436017"/>
          </a:xfrm>
        </p:spPr>
        <p:txBody>
          <a:bodyPr anchor="t"/>
          <a:lstStyle>
            <a:lvl1pPr algn="r">
              <a:defRPr sz="2900" b="1" cap="all">
                <a:solidFill>
                  <a:schemeClr val="bg1"/>
                </a:solidFill>
              </a:defRPr>
            </a:lvl1pPr>
          </a:lstStyle>
          <a:p>
            <a:r>
              <a:rPr lang="nl-NL" noProof="0"/>
              <a:t>Klik om de stijl te bewerken</a:t>
            </a:r>
          </a:p>
        </p:txBody>
      </p:sp>
      <p:sp>
        <p:nvSpPr>
          <p:cNvPr id="17" name="Rechthoek 16"/>
          <p:cNvSpPr/>
          <p:nvPr userDrawn="1"/>
        </p:nvSpPr>
        <p:spPr>
          <a:xfrm>
            <a:off x="0" y="5"/>
            <a:ext cx="10693400" cy="129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nl-NL">
              <a:solidFill>
                <a:prstClr val="white"/>
              </a:solidFill>
            </a:endParaRPr>
          </a:p>
        </p:txBody>
      </p:sp>
      <p:sp>
        <p:nvSpPr>
          <p:cNvPr id="18" name="Rectangle 30"/>
          <p:cNvSpPr>
            <a:spLocks noChangeArrowheads="1"/>
          </p:cNvSpPr>
          <p:nvPr userDrawn="1"/>
        </p:nvSpPr>
        <p:spPr bwMode="auto">
          <a:xfrm>
            <a:off x="9027734" y="3330580"/>
            <a:ext cx="1672706" cy="449263"/>
          </a:xfrm>
          <a:prstGeom prst="rect">
            <a:avLst/>
          </a:prstGeom>
          <a:gradFill rotWithShape="1">
            <a:gsLst>
              <a:gs pos="0">
                <a:schemeClr val="bg1"/>
              </a:gs>
              <a:gs pos="100000">
                <a:schemeClr val="tx2"/>
              </a:gs>
            </a:gsLst>
            <a:lin ang="0" scaled="1"/>
          </a:gradFill>
          <a:ln>
            <a:noFill/>
          </a:ln>
          <a:effectLst/>
        </p:spPr>
        <p:txBody>
          <a:bodyPr wrap="none" lIns="91360" tIns="45680" rIns="91360" bIns="45680" anchor="ctr"/>
          <a:lstStyle/>
          <a:p>
            <a:endParaRPr lang="nl-NL">
              <a:solidFill>
                <a:prstClr val="black"/>
              </a:solidFill>
            </a:endParaRPr>
          </a:p>
        </p:txBody>
      </p:sp>
      <p:sp>
        <p:nvSpPr>
          <p:cNvPr id="3" name="Tijdelijke aanduiding voor tekst 2"/>
          <p:cNvSpPr>
            <a:spLocks noGrp="1"/>
          </p:cNvSpPr>
          <p:nvPr>
            <p:ph type="body" idx="1"/>
          </p:nvPr>
        </p:nvSpPr>
        <p:spPr>
          <a:xfrm>
            <a:off x="414344" y="5256795"/>
            <a:ext cx="6772067" cy="246221"/>
          </a:xfrm>
        </p:spPr>
        <p:txBody>
          <a:bodyPr anchor="b"/>
          <a:lstStyle>
            <a:lvl1pPr marL="0" indent="0" algn="r">
              <a:buNone/>
              <a:defRPr sz="1600">
                <a:solidFill>
                  <a:schemeClr val="bg1"/>
                </a:solidFill>
              </a:defRPr>
            </a:lvl1pPr>
            <a:lvl2pPr marL="521068" indent="0">
              <a:buNone/>
              <a:defRPr sz="2100">
                <a:solidFill>
                  <a:schemeClr val="tx1">
                    <a:tint val="75000"/>
                  </a:schemeClr>
                </a:solidFill>
              </a:defRPr>
            </a:lvl2pPr>
            <a:lvl3pPr marL="1042136" indent="0">
              <a:buNone/>
              <a:defRPr sz="1800">
                <a:solidFill>
                  <a:schemeClr val="tx1">
                    <a:tint val="75000"/>
                  </a:schemeClr>
                </a:solidFill>
              </a:defRPr>
            </a:lvl3pPr>
            <a:lvl4pPr marL="1563204" indent="0">
              <a:buNone/>
              <a:defRPr sz="1600">
                <a:solidFill>
                  <a:schemeClr val="tx1">
                    <a:tint val="75000"/>
                  </a:schemeClr>
                </a:solidFill>
              </a:defRPr>
            </a:lvl4pPr>
            <a:lvl5pPr marL="2084273" indent="0">
              <a:buNone/>
              <a:defRPr sz="1600">
                <a:solidFill>
                  <a:schemeClr val="tx1">
                    <a:tint val="75000"/>
                  </a:schemeClr>
                </a:solidFill>
              </a:defRPr>
            </a:lvl5pPr>
            <a:lvl6pPr marL="2605339" indent="0">
              <a:buNone/>
              <a:defRPr sz="1600">
                <a:solidFill>
                  <a:schemeClr val="tx1">
                    <a:tint val="75000"/>
                  </a:schemeClr>
                </a:solidFill>
              </a:defRPr>
            </a:lvl6pPr>
            <a:lvl7pPr marL="3126408" indent="0">
              <a:buNone/>
              <a:defRPr sz="1600">
                <a:solidFill>
                  <a:schemeClr val="tx1">
                    <a:tint val="75000"/>
                  </a:schemeClr>
                </a:solidFill>
              </a:defRPr>
            </a:lvl7pPr>
            <a:lvl8pPr marL="3647477" indent="0">
              <a:buNone/>
              <a:defRPr sz="1600">
                <a:solidFill>
                  <a:schemeClr val="tx1">
                    <a:tint val="75000"/>
                  </a:schemeClr>
                </a:solidFill>
              </a:defRPr>
            </a:lvl8pPr>
            <a:lvl9pPr marL="4168543" indent="0">
              <a:buNone/>
              <a:defRPr sz="1600">
                <a:solidFill>
                  <a:schemeClr val="tx1">
                    <a:tint val="75000"/>
                  </a:schemeClr>
                </a:solidFill>
              </a:defRPr>
            </a:lvl9pPr>
          </a:lstStyle>
          <a:p>
            <a:pPr lvl="0"/>
            <a:r>
              <a:rPr lang="nl-NL" noProof="0"/>
              <a:t>Klik om de modelstijlen te bewerken</a:t>
            </a:r>
          </a:p>
        </p:txBody>
      </p:sp>
    </p:spTree>
    <p:extLst>
      <p:ext uri="{BB962C8B-B14F-4D97-AF65-F5344CB8AC3E}">
        <p14:creationId xmlns:p14="http://schemas.microsoft.com/office/powerpoint/2010/main" val="54184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fld id="{4D43F6A3-6A22-E345-AC82-231071467287}" type="slidenum">
              <a:rPr lang="nl-NL"/>
              <a:pPr/>
              <a:t>‹nr.›</a:t>
            </a:fld>
            <a:endParaRPr lang="nl-NL"/>
          </a:p>
        </p:txBody>
      </p:sp>
    </p:spTree>
    <p:extLst>
      <p:ext uri="{BB962C8B-B14F-4D97-AF65-F5344CB8AC3E}">
        <p14:creationId xmlns:p14="http://schemas.microsoft.com/office/powerpoint/2010/main" val="1312586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3"/>
            <a:ext cx="9864725" cy="436017"/>
          </a:xfrm>
        </p:spPr>
        <p:txBody>
          <a:bodyPr/>
          <a:lstStyle/>
          <a:p>
            <a:r>
              <a:rPr lang="nl-NL" noProof="0"/>
              <a:t>Klik om de stijl te bewerken</a:t>
            </a:r>
          </a:p>
        </p:txBody>
      </p:sp>
      <p:sp>
        <p:nvSpPr>
          <p:cNvPr id="3" name="Tijdelijke aanduiding voor inhoud 2"/>
          <p:cNvSpPr>
            <a:spLocks noGrp="1"/>
          </p:cNvSpPr>
          <p:nvPr>
            <p:ph idx="1"/>
          </p:nvPr>
        </p:nvSpPr>
        <p:spPr>
          <a:xfrm>
            <a:off x="1020973" y="1476376"/>
            <a:ext cx="8642351" cy="1384994"/>
          </a:xfrm>
        </p:spPr>
        <p:txBody>
          <a:bodyPr>
            <a:spAutoFit/>
          </a:bodyPr>
          <a:lstStyle>
            <a:lvl1pPr marL="0" indent="0">
              <a:spcBef>
                <a:spcPts val="300"/>
              </a:spcBef>
              <a:spcAft>
                <a:spcPts val="300"/>
              </a:spcAft>
              <a:defRPr b="0">
                <a:solidFill>
                  <a:schemeClr val="bg2"/>
                </a:solidFill>
              </a:defRPr>
            </a:lvl1pPr>
            <a:lvl2pPr>
              <a:spcBef>
                <a:spcPts val="300"/>
              </a:spcBef>
              <a:spcAft>
                <a:spcPts val="300"/>
              </a:spcAft>
              <a:defRPr>
                <a:solidFill>
                  <a:schemeClr val="bg2"/>
                </a:solidFill>
              </a:defRPr>
            </a:lvl2pPr>
            <a:lvl3pPr>
              <a:spcBef>
                <a:spcPts val="300"/>
              </a:spcBef>
              <a:spcAft>
                <a:spcPts val="300"/>
              </a:spcAft>
              <a:defRPr>
                <a:solidFill>
                  <a:schemeClr val="bg2"/>
                </a:solidFill>
              </a:defRPr>
            </a:lvl3pPr>
            <a:lvl4pPr>
              <a:spcBef>
                <a:spcPts val="300"/>
              </a:spcBef>
              <a:spcAft>
                <a:spcPts val="300"/>
              </a:spcAft>
              <a:defRPr>
                <a:solidFill>
                  <a:schemeClr val="bg2"/>
                </a:solidFill>
              </a:defRPr>
            </a:lvl4pPr>
            <a:lvl5pPr>
              <a:spcBef>
                <a:spcPts val="300"/>
              </a:spcBef>
              <a:spcAft>
                <a:spcPts val="300"/>
              </a:spcAft>
              <a:defRPr>
                <a:solidFill>
                  <a:schemeClr val="bg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dianummer 5"/>
          <p:cNvSpPr>
            <a:spLocks noGrp="1"/>
          </p:cNvSpPr>
          <p:nvPr>
            <p:ph type="sldNum" sz="quarter" idx="12"/>
          </p:nvPr>
        </p:nvSpPr>
        <p:spPr/>
        <p:txBody>
          <a:body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pic>
        <p:nvPicPr>
          <p:cNvPr id="5" name="Picture 2" descr="A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12750" y="7081838"/>
            <a:ext cx="1081088" cy="26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94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14341" y="395293"/>
            <a:ext cx="9864725" cy="436017"/>
          </a:xfrm>
        </p:spPr>
        <p:txBody>
          <a:bodyPr/>
          <a:lstStyle/>
          <a:p>
            <a:r>
              <a:rPr lang="nl-NL" noProof="0"/>
              <a:t>Klik om de stijl te bewerken</a:t>
            </a:r>
          </a:p>
        </p:txBody>
      </p:sp>
      <p:sp>
        <p:nvSpPr>
          <p:cNvPr id="3" name="Tijdelijke aanduiding voor inhoud 2"/>
          <p:cNvSpPr>
            <a:spLocks noGrp="1"/>
          </p:cNvSpPr>
          <p:nvPr>
            <p:ph sz="half" idx="1"/>
          </p:nvPr>
        </p:nvSpPr>
        <p:spPr>
          <a:xfrm>
            <a:off x="1021440" y="1476376"/>
            <a:ext cx="4037929"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inhoud 3"/>
          <p:cNvSpPr>
            <a:spLocks noGrp="1"/>
          </p:cNvSpPr>
          <p:nvPr>
            <p:ph sz="half" idx="2"/>
          </p:nvPr>
        </p:nvSpPr>
        <p:spPr>
          <a:xfrm>
            <a:off x="5634038" y="1463629"/>
            <a:ext cx="4029286" cy="1384994"/>
          </a:xfrm>
        </p:spPr>
        <p:txBody>
          <a:bodyPr/>
          <a:lstStyle>
            <a:lvl1pPr>
              <a:defRPr sz="1400"/>
            </a:lvl1pPr>
            <a:lvl2pPr>
              <a:defRPr sz="1400"/>
            </a:lvl2pPr>
            <a:lvl3pPr>
              <a:defRPr sz="1400"/>
            </a:lvl3pPr>
            <a:lvl4pPr>
              <a:defRPr sz="1400"/>
            </a:lvl4pPr>
            <a:lvl5pPr>
              <a:defRPr sz="1400"/>
            </a:lvl5pPr>
            <a:lvl6pPr>
              <a:defRPr sz="2100"/>
            </a:lvl6pPr>
            <a:lvl7pPr>
              <a:defRPr sz="2100"/>
            </a:lvl7pPr>
            <a:lvl8pPr>
              <a:defRPr sz="2100"/>
            </a:lvl8pPr>
            <a:lvl9pPr>
              <a:defRPr sz="21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7" name="Tijdelijke aanduiding voor dianummer 6"/>
          <p:cNvSpPr>
            <a:spLocks noGrp="1"/>
          </p:cNvSpPr>
          <p:nvPr>
            <p:ph type="sldNum" sz="quarter" idx="12"/>
          </p:nvPr>
        </p:nvSpPr>
        <p:spPr/>
        <p:txBody>
          <a:body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3275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alf/half full media">
    <p:spTree>
      <p:nvGrpSpPr>
        <p:cNvPr id="1" name=""/>
        <p:cNvGrpSpPr/>
        <p:nvPr/>
      </p:nvGrpSpPr>
      <p:grpSpPr>
        <a:xfrm>
          <a:off x="0" y="0"/>
          <a:ext cx="0" cy="0"/>
          <a:chOff x="0" y="0"/>
          <a:chExt cx="0" cy="0"/>
        </a:xfrm>
      </p:grpSpPr>
      <p:sp>
        <p:nvSpPr>
          <p:cNvPr id="10" name="Content Placeholder 2"/>
          <p:cNvSpPr>
            <a:spLocks noGrp="1"/>
          </p:cNvSpPr>
          <p:nvPr>
            <p:ph idx="13"/>
          </p:nvPr>
        </p:nvSpPr>
        <p:spPr>
          <a:xfrm>
            <a:off x="5430242" y="1160448"/>
            <a:ext cx="5053374" cy="5478415"/>
          </a:xfrm>
        </p:spPr>
        <p:txBody>
          <a:bodyPr>
            <a:normAutofit/>
          </a:bodyPr>
          <a:lstStyle>
            <a:lvl1pPr marL="0" indent="0">
              <a:lnSpc>
                <a:spcPct val="100000"/>
              </a:lnSpc>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1" name="Content Placeholder 2"/>
          <p:cNvSpPr>
            <a:spLocks noGrp="1"/>
          </p:cNvSpPr>
          <p:nvPr>
            <p:ph idx="24"/>
          </p:nvPr>
        </p:nvSpPr>
        <p:spPr>
          <a:xfrm>
            <a:off x="210597" y="1160448"/>
            <a:ext cx="5052561" cy="5478415"/>
          </a:xfrm>
        </p:spPr>
        <p:txBody>
          <a:bodyPr>
            <a:normAutofit/>
          </a:bodyPr>
          <a:lstStyle>
            <a:lvl1pPr marL="0" indent="0">
              <a:lnSpc>
                <a:spcPct val="100000"/>
              </a:lnSpc>
              <a:buNone/>
              <a:tabLst/>
              <a:defRPr sz="1400"/>
            </a:lvl1pPr>
            <a:lvl2pPr>
              <a:defRPr sz="1400"/>
            </a:lvl2pPr>
            <a:lvl3pPr>
              <a:defRPr sz="1400"/>
            </a:lvl3pPr>
            <a:lvl4pPr>
              <a:defRPr sz="1400"/>
            </a:lvl4pPr>
            <a:lvl5pPr>
              <a:defRPr sz="1400"/>
            </a:lvl5pPr>
          </a:lstStyle>
          <a:p>
            <a:pPr lvl="0"/>
            <a:r>
              <a:rPr lang="en-US"/>
              <a:t>Click to edit Master text styles</a:t>
            </a:r>
          </a:p>
        </p:txBody>
      </p:sp>
      <p:sp>
        <p:nvSpPr>
          <p:cNvPr id="9" name="Content Placeholder 2"/>
          <p:cNvSpPr>
            <a:spLocks noGrp="1"/>
          </p:cNvSpPr>
          <p:nvPr>
            <p:ph idx="34" hasCustomPrompt="1"/>
          </p:nvPr>
        </p:nvSpPr>
        <p:spPr>
          <a:xfrm>
            <a:off x="209783" y="128592"/>
            <a:ext cx="10273834" cy="436917"/>
          </a:xfrm>
        </p:spPr>
        <p:txBody>
          <a:bodyPr>
            <a:noAutofit/>
          </a:bodyPr>
          <a:lstStyle>
            <a:lvl1pPr marL="1809" indent="-1809" algn="ctr">
              <a:buFont typeface="Arial" pitchFamily="34" charset="0"/>
              <a:buNone/>
              <a:defRPr sz="2300" baseline="0">
                <a:solidFill>
                  <a:srgbClr val="249CD3"/>
                </a:solidFill>
              </a:defRPr>
            </a:lvl1pPr>
            <a:lvl2pPr>
              <a:defRPr sz="1400"/>
            </a:lvl2pPr>
            <a:lvl3pPr>
              <a:defRPr sz="1400"/>
            </a:lvl3pPr>
            <a:lvl4pPr>
              <a:defRPr sz="1400"/>
            </a:lvl4pPr>
            <a:lvl5pPr>
              <a:defRPr sz="1400"/>
            </a:lvl5pPr>
          </a:lstStyle>
          <a:p>
            <a:pPr lvl="0"/>
            <a:r>
              <a:rPr lang="en-US" dirty="0" err="1"/>
              <a:t>Titel</a:t>
            </a:r>
            <a:r>
              <a:rPr lang="en-US" dirty="0"/>
              <a:t>: Helvetica, </a:t>
            </a:r>
            <a:r>
              <a:rPr lang="en-US" dirty="0" err="1"/>
              <a:t>normaal</a:t>
            </a:r>
            <a:r>
              <a:rPr lang="en-US" dirty="0"/>
              <a:t>, 20pt, </a:t>
            </a:r>
            <a:r>
              <a:rPr lang="en-US" dirty="0" err="1"/>
              <a:t>blauw</a:t>
            </a:r>
            <a:r>
              <a:rPr lang="en-US" dirty="0"/>
              <a:t>, </a:t>
            </a:r>
            <a:r>
              <a:rPr lang="en-US" dirty="0" err="1"/>
              <a:t>gecentreerd</a:t>
            </a:r>
            <a:endParaRPr lang="en-US" dirty="0"/>
          </a:p>
        </p:txBody>
      </p:sp>
      <p:sp>
        <p:nvSpPr>
          <p:cNvPr id="12" name="Content Placeholder 2"/>
          <p:cNvSpPr>
            <a:spLocks noGrp="1"/>
          </p:cNvSpPr>
          <p:nvPr>
            <p:ph idx="14" hasCustomPrompt="1"/>
          </p:nvPr>
        </p:nvSpPr>
        <p:spPr>
          <a:xfrm>
            <a:off x="209788" y="567661"/>
            <a:ext cx="10273831" cy="397070"/>
          </a:xfrm>
        </p:spPr>
        <p:txBody>
          <a:bodyPr>
            <a:noAutofit/>
          </a:bodyPr>
          <a:lstStyle>
            <a:lvl1pPr algn="ctr">
              <a:buNone/>
              <a:defRPr sz="1700" baseline="0"/>
            </a:lvl1pPr>
            <a:lvl2pPr>
              <a:defRPr sz="1400"/>
            </a:lvl2pPr>
            <a:lvl3pPr>
              <a:defRPr sz="1400"/>
            </a:lvl3pPr>
            <a:lvl4pPr>
              <a:defRPr sz="1400"/>
            </a:lvl4pPr>
            <a:lvl5pPr>
              <a:defRPr sz="1400"/>
            </a:lvl5pPr>
          </a:lstStyle>
          <a:p>
            <a:pPr lvl="0"/>
            <a:r>
              <a:rPr lang="en-US" dirty="0" err="1"/>
              <a:t>Ondertitel</a:t>
            </a:r>
            <a:r>
              <a:rPr lang="en-US" dirty="0"/>
              <a:t>: Helvetica, </a:t>
            </a:r>
            <a:r>
              <a:rPr lang="en-US" dirty="0" err="1"/>
              <a:t>normaal</a:t>
            </a:r>
            <a:r>
              <a:rPr lang="en-US" dirty="0"/>
              <a:t>, 15pt, </a:t>
            </a:r>
            <a:r>
              <a:rPr lang="en-US" dirty="0" err="1"/>
              <a:t>zwart</a:t>
            </a:r>
            <a:r>
              <a:rPr lang="en-US" dirty="0"/>
              <a:t>, </a:t>
            </a:r>
            <a:r>
              <a:rPr lang="en-US" dirty="0" err="1"/>
              <a:t>gecentreerd</a:t>
            </a:r>
            <a:endParaRPr lang="en-US" dirty="0"/>
          </a:p>
        </p:txBody>
      </p:sp>
      <p:sp>
        <p:nvSpPr>
          <p:cNvPr id="21" name="Slide Number Placeholder 5"/>
          <p:cNvSpPr>
            <a:spLocks noGrp="1"/>
          </p:cNvSpPr>
          <p:nvPr>
            <p:ph type="sldNum" sz="quarter" idx="4"/>
          </p:nvPr>
        </p:nvSpPr>
        <p:spPr>
          <a:xfrm>
            <a:off x="9973413" y="7170241"/>
            <a:ext cx="491608" cy="138499"/>
          </a:xfrm>
          <a:prstGeom prst="rect">
            <a:avLst/>
          </a:prstGeom>
        </p:spPr>
        <p:txBody>
          <a:bodyPr/>
          <a:lstStyle>
            <a:lvl1pPr algn="ctr">
              <a:defRPr sz="900">
                <a:solidFill>
                  <a:schemeClr val="bg1"/>
                </a:solidFill>
              </a:defRPr>
            </a:lvl1pPr>
          </a:lstStyle>
          <a:p>
            <a:fld id="{979D15BA-22BF-4C82-AA9D-6AA039349591}" type="slidenum">
              <a:rPr lang="en-US" smtClean="0"/>
              <a:pPr/>
              <a:t>‹nr.›</a:t>
            </a:fld>
            <a:endParaRPr lang="en-US" dirty="0"/>
          </a:p>
        </p:txBody>
      </p:sp>
      <p:sp>
        <p:nvSpPr>
          <p:cNvPr id="22" name="Content Placeholder 2"/>
          <p:cNvSpPr>
            <a:spLocks noGrp="1"/>
          </p:cNvSpPr>
          <p:nvPr>
            <p:ph idx="38" hasCustomPrompt="1"/>
          </p:nvPr>
        </p:nvSpPr>
        <p:spPr>
          <a:xfrm>
            <a:off x="1136178" y="7184814"/>
            <a:ext cx="4126985" cy="238176"/>
          </a:xfrm>
          <a:noFill/>
        </p:spPr>
        <p:txBody>
          <a:bodyPr lIns="102608" tIns="0" bIns="0">
            <a:noAutofit/>
          </a:bodyPr>
          <a:lstStyle>
            <a:lvl1pPr marL="0" indent="0" algn="r">
              <a:lnSpc>
                <a:spcPct val="150000"/>
              </a:lnSpc>
              <a:buNone/>
              <a:defRPr sz="1100" b="0">
                <a:solidFill>
                  <a:srgbClr val="249CD3"/>
                </a:solidFill>
              </a:defRPr>
            </a:lvl1pPr>
            <a:lvl2pPr>
              <a:defRPr sz="1400"/>
            </a:lvl2pPr>
            <a:lvl3pPr>
              <a:defRPr sz="1400"/>
            </a:lvl3pPr>
            <a:lvl4pPr>
              <a:defRPr sz="1400"/>
            </a:lvl4pPr>
            <a:lvl5pPr>
              <a:defRPr sz="1400"/>
            </a:lvl5pPr>
          </a:lstStyle>
          <a:p>
            <a:pPr lvl="0"/>
            <a:r>
              <a:rPr lang="en-US" dirty="0" err="1"/>
              <a:t>Klant</a:t>
            </a:r>
            <a:endParaRPr lang="en-US" dirty="0"/>
          </a:p>
        </p:txBody>
      </p:sp>
      <p:sp>
        <p:nvSpPr>
          <p:cNvPr id="23" name="Content Placeholder 2"/>
          <p:cNvSpPr>
            <a:spLocks noGrp="1"/>
          </p:cNvSpPr>
          <p:nvPr>
            <p:ph idx="39" hasCustomPrompt="1"/>
          </p:nvPr>
        </p:nvSpPr>
        <p:spPr>
          <a:xfrm>
            <a:off x="6273003" y="7203261"/>
            <a:ext cx="1263140" cy="238176"/>
          </a:xfrm>
          <a:noFill/>
        </p:spPr>
        <p:txBody>
          <a:bodyPr lIns="102608" tIns="0" bIns="0">
            <a:noAutofit/>
          </a:bodyPr>
          <a:lstStyle>
            <a:lvl1pPr marL="0" indent="0" algn="r">
              <a:lnSpc>
                <a:spcPct val="150000"/>
              </a:lnSpc>
              <a:buNone/>
              <a:defRPr sz="1000" b="0" baseline="0">
                <a:solidFill>
                  <a:srgbClr val="249CD3"/>
                </a:solidFill>
              </a:defRPr>
            </a:lvl1pPr>
            <a:lvl2pPr>
              <a:defRPr sz="1400"/>
            </a:lvl2pPr>
            <a:lvl3pPr>
              <a:defRPr sz="1400"/>
            </a:lvl3pPr>
            <a:lvl4pPr>
              <a:defRPr sz="1400"/>
            </a:lvl4pPr>
            <a:lvl5pPr>
              <a:defRPr sz="1400"/>
            </a:lvl5pPr>
          </a:lstStyle>
          <a:p>
            <a:pPr lvl="0"/>
            <a:r>
              <a:rPr lang="en-US" dirty="0"/>
              <a:t>project number</a:t>
            </a:r>
          </a:p>
        </p:txBody>
      </p:sp>
      <p:sp>
        <p:nvSpPr>
          <p:cNvPr id="24" name="Content Placeholder 2"/>
          <p:cNvSpPr>
            <a:spLocks noGrp="1"/>
          </p:cNvSpPr>
          <p:nvPr>
            <p:ph idx="40" hasCustomPrompt="1"/>
          </p:nvPr>
        </p:nvSpPr>
        <p:spPr>
          <a:xfrm>
            <a:off x="7536684" y="7204082"/>
            <a:ext cx="757347" cy="238176"/>
          </a:xfrm>
          <a:noFill/>
        </p:spPr>
        <p:txBody>
          <a:bodyPr lIns="102608" tIns="0" bIns="0">
            <a:noAutofit/>
          </a:bodyPr>
          <a:lstStyle>
            <a:lvl1pPr marL="0" indent="0" algn="l">
              <a:lnSpc>
                <a:spcPct val="150000"/>
              </a:lnSpc>
              <a:buNone/>
              <a:defRPr sz="1000" b="0" baseline="0">
                <a:solidFill>
                  <a:schemeClr val="tx1"/>
                </a:solidFill>
              </a:defRPr>
            </a:lvl1pPr>
            <a:lvl2pPr>
              <a:defRPr sz="1400"/>
            </a:lvl2pPr>
            <a:lvl3pPr>
              <a:defRPr sz="1400"/>
            </a:lvl3pPr>
            <a:lvl4pPr>
              <a:defRPr sz="1400"/>
            </a:lvl4pPr>
            <a:lvl5pPr>
              <a:defRPr sz="1400"/>
            </a:lvl5pPr>
          </a:lstStyle>
          <a:p>
            <a:pPr lvl="0"/>
            <a:r>
              <a:rPr lang="en-US" dirty="0"/>
              <a:t>1080A/B</a:t>
            </a:r>
          </a:p>
        </p:txBody>
      </p:sp>
      <p:sp>
        <p:nvSpPr>
          <p:cNvPr id="25" name="Content Placeholder 2"/>
          <p:cNvSpPr>
            <a:spLocks noGrp="1"/>
          </p:cNvSpPr>
          <p:nvPr>
            <p:ph idx="41" hasCustomPrompt="1"/>
          </p:nvPr>
        </p:nvSpPr>
        <p:spPr>
          <a:xfrm>
            <a:off x="8294028" y="7203261"/>
            <a:ext cx="672834" cy="238176"/>
          </a:xfrm>
          <a:noFill/>
        </p:spPr>
        <p:txBody>
          <a:bodyPr lIns="102608" tIns="0" bIns="0">
            <a:noAutofit/>
          </a:bodyPr>
          <a:lstStyle>
            <a:lvl1pPr marL="0" indent="0" algn="r">
              <a:lnSpc>
                <a:spcPct val="150000"/>
              </a:lnSpc>
              <a:buNone/>
              <a:defRPr sz="1000" b="0" baseline="0">
                <a:solidFill>
                  <a:srgbClr val="249CD3"/>
                </a:solidFill>
              </a:defRPr>
            </a:lvl1pPr>
            <a:lvl2pPr>
              <a:defRPr sz="1400"/>
            </a:lvl2pPr>
            <a:lvl3pPr>
              <a:defRPr sz="1400"/>
            </a:lvl3pPr>
            <a:lvl4pPr>
              <a:defRPr sz="1400"/>
            </a:lvl4pPr>
            <a:lvl5pPr>
              <a:defRPr sz="1400"/>
            </a:lvl5pPr>
          </a:lstStyle>
          <a:p>
            <a:pPr lvl="0"/>
            <a:r>
              <a:rPr lang="en-US" dirty="0"/>
              <a:t>date</a:t>
            </a:r>
          </a:p>
        </p:txBody>
      </p:sp>
      <p:sp>
        <p:nvSpPr>
          <p:cNvPr id="26" name="Content Placeholder 2"/>
          <p:cNvSpPr>
            <a:spLocks noGrp="1"/>
          </p:cNvSpPr>
          <p:nvPr>
            <p:ph idx="42" hasCustomPrompt="1"/>
          </p:nvPr>
        </p:nvSpPr>
        <p:spPr>
          <a:xfrm>
            <a:off x="8967702" y="7204082"/>
            <a:ext cx="1010512" cy="238176"/>
          </a:xfrm>
          <a:noFill/>
        </p:spPr>
        <p:txBody>
          <a:bodyPr lIns="102608" tIns="0" bIns="0">
            <a:noAutofit/>
          </a:bodyPr>
          <a:lstStyle>
            <a:lvl1pPr marL="0" indent="0" algn="l">
              <a:lnSpc>
                <a:spcPct val="150000"/>
              </a:lnSpc>
              <a:buNone/>
              <a:defRPr sz="1000" b="0" baseline="0">
                <a:solidFill>
                  <a:schemeClr val="tx1"/>
                </a:solidFill>
              </a:defRPr>
            </a:lvl1pPr>
            <a:lvl2pPr>
              <a:defRPr sz="1400"/>
            </a:lvl2pPr>
            <a:lvl3pPr>
              <a:defRPr sz="1400"/>
            </a:lvl3pPr>
            <a:lvl4pPr>
              <a:defRPr sz="1400"/>
            </a:lvl4pPr>
            <a:lvl5pPr>
              <a:defRPr sz="1400"/>
            </a:lvl5pPr>
          </a:lstStyle>
          <a:p>
            <a:pPr lvl="0"/>
            <a:r>
              <a:rPr lang="en-US" dirty="0"/>
              <a:t>06.08.2010</a:t>
            </a:r>
          </a:p>
        </p:txBody>
      </p:sp>
    </p:spTree>
    <p:extLst>
      <p:ext uri="{BB962C8B-B14F-4D97-AF65-F5344CB8AC3E}">
        <p14:creationId xmlns:p14="http://schemas.microsoft.com/office/powerpoint/2010/main" val="83341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Verloop_A4_Landscape_300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7831" cy="15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7557784" y="3780631"/>
            <a:ext cx="3150468" cy="1799301"/>
            <a:chOff x="4764" y="2382"/>
            <a:chExt cx="1972" cy="1134"/>
          </a:xfrm>
        </p:grpSpPr>
        <p:sp>
          <p:nvSpPr>
            <p:cNvPr id="6" name="AutoShape 4"/>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592" eaLnBrk="0" fontAlgn="base" hangingPunct="0">
                <a:spcBef>
                  <a:spcPct val="0"/>
                </a:spcBef>
                <a:spcAft>
                  <a:spcPct val="0"/>
                </a:spcAft>
              </a:pPr>
              <a:endParaRPr lang="en-US" sz="1400" b="1">
                <a:solidFill>
                  <a:srgbClr val="BBBEC3"/>
                </a:solidFill>
              </a:endParaRPr>
            </a:p>
          </p:txBody>
        </p:sp>
        <p:sp>
          <p:nvSpPr>
            <p:cNvPr id="7" name="Freeform 5"/>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2" h="1134">
                  <a:moveTo>
                    <a:pt x="1972" y="0"/>
                  </a:moveTo>
                  <a:lnTo>
                    <a:pt x="1972" y="1134"/>
                  </a:lnTo>
                  <a:lnTo>
                    <a:pt x="0" y="1134"/>
                  </a:lnTo>
                  <a:lnTo>
                    <a:pt x="0" y="160"/>
                  </a:lnTo>
                  <a:lnTo>
                    <a:pt x="160" y="0"/>
                  </a:lnTo>
                  <a:lnTo>
                    <a:pt x="197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592" eaLnBrk="0" fontAlgn="base" hangingPunct="0">
                <a:spcBef>
                  <a:spcPct val="0"/>
                </a:spcBef>
                <a:spcAft>
                  <a:spcPct val="0"/>
                </a:spcAft>
              </a:pPr>
              <a:endParaRPr lang="en-US" sz="1400" b="1">
                <a:solidFill>
                  <a:srgbClr val="BBBEC3"/>
                </a:solidFill>
              </a:endParaRPr>
            </a:p>
          </p:txBody>
        </p:sp>
        <p:sp>
          <p:nvSpPr>
            <p:cNvPr id="8" name="Freeform 6"/>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2" h="1134">
                  <a:moveTo>
                    <a:pt x="1972" y="0"/>
                  </a:moveTo>
                  <a:lnTo>
                    <a:pt x="1972" y="1134"/>
                  </a:lnTo>
                  <a:lnTo>
                    <a:pt x="0" y="1134"/>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3592" eaLnBrk="0" fontAlgn="base" hangingPunct="0">
                <a:spcBef>
                  <a:spcPct val="0"/>
                </a:spcBef>
                <a:spcAft>
                  <a:spcPct val="0"/>
                </a:spcAft>
              </a:pPr>
              <a:endParaRPr lang="en-US" sz="1400" b="1">
                <a:solidFill>
                  <a:srgbClr val="BBBEC3"/>
                </a:solidFill>
              </a:endParaRPr>
            </a:p>
          </p:txBody>
        </p:sp>
      </p:grpSp>
      <p:grpSp>
        <p:nvGrpSpPr>
          <p:cNvPr id="9" name="Group 7"/>
          <p:cNvGrpSpPr>
            <a:grpSpLocks noChangeAspect="1"/>
          </p:cNvGrpSpPr>
          <p:nvPr/>
        </p:nvGrpSpPr>
        <p:grpSpPr bwMode="auto">
          <a:xfrm>
            <a:off x="0" y="3780631"/>
            <a:ext cx="7559640" cy="1799301"/>
            <a:chOff x="0" y="2382"/>
            <a:chExt cx="4762" cy="1134"/>
          </a:xfrm>
        </p:grpSpPr>
        <p:sp>
          <p:nvSpPr>
            <p:cNvPr id="10" name="AutoShape 8"/>
            <p:cNvSpPr>
              <a:spLocks noChangeAspect="1" noChangeArrowheads="1" noTextEdit="1"/>
            </p:cNvSpPr>
            <p:nvPr/>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592" eaLnBrk="0" fontAlgn="base" hangingPunct="0">
                <a:spcBef>
                  <a:spcPct val="0"/>
                </a:spcBef>
                <a:spcAft>
                  <a:spcPct val="0"/>
                </a:spcAft>
              </a:pPr>
              <a:endParaRPr lang="en-US" sz="1400" b="1">
                <a:solidFill>
                  <a:srgbClr val="BBBEC3"/>
                </a:solidFill>
              </a:endParaRPr>
            </a:p>
          </p:txBody>
        </p:sp>
        <p:sp>
          <p:nvSpPr>
            <p:cNvPr id="11" name="Freeform 9"/>
            <p:cNvSpPr>
              <a:spLocks/>
            </p:cNvSpPr>
            <p:nvPr/>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2" h="1134">
                  <a:moveTo>
                    <a:pt x="1792" y="1134"/>
                  </a:moveTo>
                  <a:lnTo>
                    <a:pt x="4762" y="1134"/>
                  </a:lnTo>
                  <a:lnTo>
                    <a:pt x="4762" y="160"/>
                  </a:lnTo>
                  <a:lnTo>
                    <a:pt x="4602" y="0"/>
                  </a:lnTo>
                  <a:lnTo>
                    <a:pt x="0" y="0"/>
                  </a:lnTo>
                  <a:lnTo>
                    <a:pt x="0" y="1134"/>
                  </a:lnTo>
                  <a:lnTo>
                    <a:pt x="1792" y="11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592" eaLnBrk="0" fontAlgn="base" hangingPunct="0">
                <a:spcBef>
                  <a:spcPct val="0"/>
                </a:spcBef>
                <a:spcAft>
                  <a:spcPct val="0"/>
                </a:spcAft>
              </a:pPr>
              <a:endParaRPr lang="en-US" sz="1400" b="1">
                <a:solidFill>
                  <a:srgbClr val="BBBEC3"/>
                </a:solidFill>
              </a:endParaRPr>
            </a:p>
          </p:txBody>
        </p:sp>
      </p:grpSp>
      <p:sp>
        <p:nvSpPr>
          <p:cNvPr id="12" name="Freeform 10"/>
          <p:cNvSpPr>
            <a:spLocks/>
          </p:cNvSpPr>
          <p:nvPr/>
        </p:nvSpPr>
        <p:spPr bwMode="auto">
          <a:xfrm>
            <a:off x="7574492" y="3780632"/>
            <a:ext cx="3118908" cy="1785298"/>
          </a:xfrm>
          <a:custGeom>
            <a:avLst/>
            <a:gdLst>
              <a:gd name="T0" fmla="*/ 0 w 1678"/>
              <a:gd name="T1" fmla="*/ 2147483647 h 1020"/>
              <a:gd name="T2" fmla="*/ 0 w 1678"/>
              <a:gd name="T3" fmla="*/ 2147483647 h 1020"/>
              <a:gd name="T4" fmla="*/ 0 w 1678"/>
              <a:gd name="T5" fmla="*/ 2147483647 h 1020"/>
              <a:gd name="T6" fmla="*/ 2147483647 w 1678"/>
              <a:gd name="T7" fmla="*/ 0 h 1020"/>
              <a:gd name="T8" fmla="*/ 2147483647 w 1678"/>
              <a:gd name="T9" fmla="*/ 0 h 1020"/>
              <a:gd name="T10" fmla="*/ 2147483647 w 1678"/>
              <a:gd name="T11" fmla="*/ 0 h 1020"/>
              <a:gd name="T12" fmla="*/ 2147483647 w 1678"/>
              <a:gd name="T13" fmla="*/ 2147483647 h 10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8" h="1020">
                <a:moveTo>
                  <a:pt x="0" y="1020"/>
                </a:moveTo>
                <a:lnTo>
                  <a:pt x="0" y="144"/>
                </a:lnTo>
                <a:lnTo>
                  <a:pt x="146" y="0"/>
                </a:lnTo>
                <a:lnTo>
                  <a:pt x="1678" y="0"/>
                </a:lnTo>
                <a:lnTo>
                  <a:pt x="1678" y="10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051" tIns="50530" rIns="101051" bIns="50530"/>
          <a:lstStyle/>
          <a:p>
            <a:pPr defTabSz="913592" eaLnBrk="0" fontAlgn="base" hangingPunct="0">
              <a:spcBef>
                <a:spcPct val="0"/>
              </a:spcBef>
              <a:spcAft>
                <a:spcPct val="0"/>
              </a:spcAft>
            </a:pPr>
            <a:endParaRPr lang="en-US" sz="1400" b="1">
              <a:solidFill>
                <a:srgbClr val="BBBEC3"/>
              </a:solidFill>
            </a:endParaRPr>
          </a:p>
        </p:txBody>
      </p:sp>
      <p:sp>
        <p:nvSpPr>
          <p:cNvPr id="13" name="Rectangle 11"/>
          <p:cNvSpPr>
            <a:spLocks noChangeArrowheads="1"/>
          </p:cNvSpPr>
          <p:nvPr/>
        </p:nvSpPr>
        <p:spPr bwMode="auto">
          <a:xfrm>
            <a:off x="8" y="6"/>
            <a:ext cx="10689687" cy="8103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051" tIns="50530" rIns="101051" bIns="50530" anchor="ctr"/>
          <a:lstStyle/>
          <a:p>
            <a:pPr algn="ctr" defTabSz="913592" fontAlgn="base">
              <a:spcBef>
                <a:spcPct val="0"/>
              </a:spcBef>
              <a:spcAft>
                <a:spcPct val="0"/>
              </a:spcAft>
            </a:pPr>
            <a:endParaRPr lang="en-US" sz="1400" b="1">
              <a:solidFill>
                <a:srgbClr val="BBBEC3"/>
              </a:solidFill>
            </a:endParaRPr>
          </a:p>
        </p:txBody>
      </p:sp>
      <p:sp>
        <p:nvSpPr>
          <p:cNvPr id="14" name="AutoShape 12"/>
          <p:cNvSpPr>
            <a:spLocks noChangeArrowheads="1"/>
          </p:cNvSpPr>
          <p:nvPr/>
        </p:nvSpPr>
        <p:spPr bwMode="auto">
          <a:xfrm rot="18900000">
            <a:off x="5166621" y="539094"/>
            <a:ext cx="360160" cy="360560"/>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051" tIns="50530" rIns="101051" bIns="50530" anchor="ctr"/>
          <a:lstStyle/>
          <a:p>
            <a:pPr algn="ctr" defTabSz="913592" fontAlgn="base">
              <a:spcBef>
                <a:spcPct val="0"/>
              </a:spcBef>
              <a:spcAft>
                <a:spcPct val="0"/>
              </a:spcAft>
            </a:pPr>
            <a:endParaRPr lang="en-US" sz="1400" b="1">
              <a:solidFill>
                <a:srgbClr val="BBBEC3"/>
              </a:solidFill>
            </a:endParaRPr>
          </a:p>
        </p:txBody>
      </p:sp>
      <p:pic>
        <p:nvPicPr>
          <p:cNvPr id="15" name="Picture 15" descr="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465" y="358811"/>
            <a:ext cx="1453633" cy="36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13"/>
          <p:cNvSpPr>
            <a:spLocks noGrp="1" noChangeArrowheads="1"/>
          </p:cNvSpPr>
          <p:nvPr>
            <p:ph type="ctrTitle"/>
          </p:nvPr>
        </p:nvSpPr>
        <p:spPr>
          <a:xfrm>
            <a:off x="0" y="4400235"/>
            <a:ext cx="7242180" cy="560094"/>
          </a:xfrm>
        </p:spPr>
        <p:txBody>
          <a:bodyPr tIns="0" rIns="0" bIns="0"/>
          <a:lstStyle>
            <a:lvl1pPr algn="r">
              <a:lnSpc>
                <a:spcPts val="3987"/>
              </a:lnSpc>
              <a:defRPr sz="3200" b="0">
                <a:solidFill>
                  <a:srgbClr val="FFFFFF"/>
                </a:solidFill>
              </a:defRPr>
            </a:lvl1pPr>
          </a:lstStyle>
          <a:p>
            <a:pPr lvl="0"/>
            <a:r>
              <a:rPr lang="nl-NL" noProof="0"/>
              <a:t>Klik om het opmaakprofiel te bewerken</a:t>
            </a:r>
          </a:p>
        </p:txBody>
      </p:sp>
      <p:sp>
        <p:nvSpPr>
          <p:cNvPr id="7182" name="Rectangle 14"/>
          <p:cNvSpPr>
            <a:spLocks noGrp="1" noChangeArrowheads="1"/>
          </p:cNvSpPr>
          <p:nvPr>
            <p:ph type="subTitle" idx="1"/>
          </p:nvPr>
        </p:nvSpPr>
        <p:spPr>
          <a:xfrm>
            <a:off x="0" y="4962079"/>
            <a:ext cx="7242180" cy="420070"/>
          </a:xfrm>
        </p:spPr>
        <p:txBody>
          <a:bodyPr tIns="0" bIns="0"/>
          <a:lstStyle>
            <a:lvl1pPr algn="r">
              <a:lnSpc>
                <a:spcPts val="2991"/>
              </a:lnSpc>
              <a:spcAft>
                <a:spcPct val="0"/>
              </a:spcAft>
              <a:defRPr sz="2100">
                <a:solidFill>
                  <a:srgbClr val="FFFFFF"/>
                </a:solidFill>
              </a:defRPr>
            </a:lvl1pPr>
          </a:lstStyle>
          <a:p>
            <a:pPr lvl="0"/>
            <a:r>
              <a:rPr lang="nl-NL" noProof="0"/>
              <a:t>Klik om het opmaakprofiel van de modelondertitel te bewerken</a:t>
            </a:r>
          </a:p>
        </p:txBody>
      </p:sp>
    </p:spTree>
    <p:extLst>
      <p:ext uri="{BB962C8B-B14F-4D97-AF65-F5344CB8AC3E}">
        <p14:creationId xmlns:p14="http://schemas.microsoft.com/office/powerpoint/2010/main" val="290528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w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9.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w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9"/>
          <p:cNvSpPr>
            <a:spLocks noChangeArrowheads="1"/>
          </p:cNvSpPr>
          <p:nvPr userDrawn="1"/>
        </p:nvSpPr>
        <p:spPr bwMode="auto">
          <a:xfrm>
            <a:off x="5346705" y="5"/>
            <a:ext cx="5345113" cy="180975"/>
          </a:xfrm>
          <a:prstGeom prst="rect">
            <a:avLst/>
          </a:prstGeom>
          <a:gradFill rotWithShape="1">
            <a:gsLst>
              <a:gs pos="0">
                <a:schemeClr val="folHlink">
                  <a:gamma/>
                  <a:tint val="0"/>
                  <a:invGamma/>
                  <a:alpha val="0"/>
                </a:schemeClr>
              </a:gs>
              <a:gs pos="100000">
                <a:schemeClr val="accent4">
                  <a:alpha val="37000"/>
                </a:schemeClr>
              </a:gs>
            </a:gsLst>
            <a:lin ang="0" scaled="1"/>
          </a:gradFill>
          <a:ln>
            <a:noFill/>
          </a:ln>
          <a:effectLst/>
        </p:spPr>
        <p:txBody>
          <a:bodyPr wrap="none" lIns="91360" tIns="45680" rIns="91360" bIns="45680" anchor="ctr"/>
          <a:lstStyle/>
          <a:p>
            <a:endParaRPr lang="nl-NL"/>
          </a:p>
        </p:txBody>
      </p:sp>
      <p:sp>
        <p:nvSpPr>
          <p:cNvPr id="12" name="Rectangle 17"/>
          <p:cNvSpPr>
            <a:spLocks noChangeArrowheads="1"/>
          </p:cNvSpPr>
          <p:nvPr userDrawn="1"/>
        </p:nvSpPr>
        <p:spPr bwMode="auto">
          <a:xfrm>
            <a:off x="0" y="954094"/>
            <a:ext cx="4121150" cy="180975"/>
          </a:xfrm>
          <a:prstGeom prst="rect">
            <a:avLst/>
          </a:prstGeom>
          <a:gradFill rotWithShape="1">
            <a:gsLst>
              <a:gs pos="0">
                <a:schemeClr val="accent2">
                  <a:alpha val="50000"/>
                </a:schemeClr>
              </a:gs>
              <a:gs pos="100000">
                <a:srgbClr val="6CC0B8">
                  <a:gamma/>
                  <a:tint val="0"/>
                  <a:invGamma/>
                  <a:alpha val="0"/>
                </a:srgbClr>
              </a:gs>
            </a:gsLst>
            <a:lin ang="0" scaled="1"/>
          </a:gradFill>
          <a:ln>
            <a:noFill/>
          </a:ln>
          <a:effectLst/>
          <a:extLst/>
        </p:spPr>
        <p:txBody>
          <a:bodyPr wrap="none" lIns="91360" tIns="45680" rIns="91360" bIns="45680" anchor="ctr"/>
          <a:lstStyle/>
          <a:p>
            <a:endParaRPr lang="nl-NL"/>
          </a:p>
        </p:txBody>
      </p:sp>
      <p:sp>
        <p:nvSpPr>
          <p:cNvPr id="13" name="Rectangle 20"/>
          <p:cNvSpPr>
            <a:spLocks noChangeArrowheads="1"/>
          </p:cNvSpPr>
          <p:nvPr userDrawn="1"/>
        </p:nvSpPr>
        <p:spPr bwMode="auto">
          <a:xfrm>
            <a:off x="1" y="1135069"/>
            <a:ext cx="2178051" cy="90487"/>
          </a:xfrm>
          <a:prstGeom prst="rect">
            <a:avLst/>
          </a:prstGeom>
          <a:gradFill rotWithShape="1">
            <a:gsLst>
              <a:gs pos="0">
                <a:schemeClr val="tx2"/>
              </a:gs>
              <a:gs pos="100000">
                <a:schemeClr val="accent1">
                  <a:gamma/>
                  <a:tint val="0"/>
                  <a:invGamma/>
                </a:schemeClr>
              </a:gs>
            </a:gsLst>
            <a:lin ang="0" scaled="1"/>
          </a:gradFill>
          <a:ln>
            <a:noFill/>
          </a:ln>
          <a:effectLst/>
        </p:spPr>
        <p:txBody>
          <a:bodyPr wrap="none" lIns="91360" tIns="45680" rIns="91360" bIns="45680" anchor="ctr"/>
          <a:lstStyle/>
          <a:p>
            <a:endParaRPr lang="nl-NL"/>
          </a:p>
        </p:txBody>
      </p:sp>
      <p:sp>
        <p:nvSpPr>
          <p:cNvPr id="14" name="Rectangle 21"/>
          <p:cNvSpPr>
            <a:spLocks noChangeArrowheads="1"/>
          </p:cNvSpPr>
          <p:nvPr userDrawn="1"/>
        </p:nvSpPr>
        <p:spPr bwMode="auto">
          <a:xfrm>
            <a:off x="8297866" y="180980"/>
            <a:ext cx="2393950" cy="773113"/>
          </a:xfrm>
          <a:prstGeom prst="rect">
            <a:avLst/>
          </a:prstGeom>
          <a:gradFill rotWithShape="1">
            <a:gsLst>
              <a:gs pos="0">
                <a:srgbClr val="6CC0B8">
                  <a:gamma/>
                  <a:tint val="0"/>
                  <a:invGamma/>
                  <a:alpha val="0"/>
                </a:srgbClr>
              </a:gs>
              <a:gs pos="100000">
                <a:schemeClr val="accent2">
                  <a:alpha val="30000"/>
                </a:schemeClr>
              </a:gs>
            </a:gsLst>
            <a:lin ang="0" scaled="1"/>
          </a:gradFill>
          <a:ln>
            <a:noFill/>
          </a:ln>
          <a:effectLst/>
        </p:spPr>
        <p:txBody>
          <a:bodyPr wrap="none" lIns="91360" tIns="45680" rIns="91360" bIns="45680" anchor="ctr"/>
          <a:lstStyle/>
          <a:p>
            <a:endParaRPr lang="nl-NL"/>
          </a:p>
        </p:txBody>
      </p:sp>
      <p:sp>
        <p:nvSpPr>
          <p:cNvPr id="2" name="Tijdelijke aanduiding voor titel 1"/>
          <p:cNvSpPr>
            <a:spLocks noGrp="1"/>
          </p:cNvSpPr>
          <p:nvPr>
            <p:ph type="title"/>
          </p:nvPr>
        </p:nvSpPr>
        <p:spPr>
          <a:xfrm>
            <a:off x="414341" y="395288"/>
            <a:ext cx="9864725" cy="436017"/>
          </a:xfrm>
          <a:prstGeom prst="rect">
            <a:avLst/>
          </a:prstGeom>
        </p:spPr>
        <p:txBody>
          <a:bodyPr vert="horz" wrap="square" lIns="0" tIns="0" rIns="0" bIns="0" rtlCol="0" anchor="t" anchorCtr="0">
            <a:spAutoFit/>
          </a:bodyPr>
          <a:lstStyle/>
          <a:p>
            <a:r>
              <a:rPr lang="nl-NL" dirty="0"/>
              <a:t>Klik om de stijl te bewerken</a:t>
            </a:r>
          </a:p>
        </p:txBody>
      </p:sp>
      <p:sp>
        <p:nvSpPr>
          <p:cNvPr id="3" name="Tijdelijke aanduiding voor tekst 2"/>
          <p:cNvSpPr>
            <a:spLocks noGrp="1"/>
          </p:cNvSpPr>
          <p:nvPr>
            <p:ph type="body" idx="1"/>
          </p:nvPr>
        </p:nvSpPr>
        <p:spPr>
          <a:xfrm>
            <a:off x="1020973" y="1476376"/>
            <a:ext cx="8642351" cy="1384994"/>
          </a:xfrm>
          <a:prstGeom prst="rect">
            <a:avLst/>
          </a:prstGeom>
        </p:spPr>
        <p:txBody>
          <a:bodyPr vert="horz" wrap="square" lIns="0" tIns="0" rIns="0" bIns="0" rtlCol="0">
            <a:sp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9663324" y="7060743"/>
            <a:ext cx="615738" cy="200055"/>
          </a:xfrm>
          <a:prstGeom prst="rect">
            <a:avLst/>
          </a:prstGeom>
        </p:spPr>
        <p:txBody>
          <a:bodyPr vert="horz" wrap="square" lIns="0" tIns="0" rIns="0" bIns="0" rtlCol="0" anchor="t" anchorCtr="0">
            <a:spAutoFit/>
          </a:bodyPr>
          <a:lstStyle>
            <a:lvl1pPr algn="r">
              <a:defRPr sz="1300">
                <a:solidFill>
                  <a:schemeClr val="tx1">
                    <a:tint val="75000"/>
                  </a:schemeClr>
                </a:solidFill>
                <a:latin typeface="Arial" pitchFamily="34" charset="0"/>
                <a:cs typeface="Arial" pitchFamily="34" charset="0"/>
              </a:defRPr>
            </a:lvl1pPr>
          </a:lstStyle>
          <a:p>
            <a:fld id="{628851FD-7348-4D14-89DC-F33B33410CCB}" type="slidenum">
              <a:rPr lang="nl-NL" smtClean="0"/>
              <a:pPr/>
              <a:t>‹nr.›</a:t>
            </a:fld>
            <a:endParaRPr lang="nl-NL"/>
          </a:p>
        </p:txBody>
      </p:sp>
    </p:spTree>
    <p:extLst>
      <p:ext uri="{BB962C8B-B14F-4D97-AF65-F5344CB8AC3E}">
        <p14:creationId xmlns:p14="http://schemas.microsoft.com/office/powerpoint/2010/main" val="3132499314"/>
      </p:ext>
    </p:extLst>
  </p:cSld>
  <p:clrMap bg1="lt1" tx1="dk1" bg2="lt2" tx2="dk2" accent1="accent1" accent2="accent2" accent3="accent3" accent4="accent4" accent5="accent5" accent6="accent6" hlink="hlink" folHlink="folHlink"/>
  <p:sldLayoutIdLst>
    <p:sldLayoutId id="2147483674" r:id="rId1"/>
    <p:sldLayoutId id="2147483686" r:id="rId2"/>
    <p:sldLayoutId id="2147483687" r:id="rId3"/>
    <p:sldLayoutId id="2147483677" r:id="rId4"/>
    <p:sldLayoutId id="2147483676" r:id="rId5"/>
    <p:sldLayoutId id="2147483678" r:id="rId6"/>
    <p:sldLayoutId id="2147483689" r:id="rId7"/>
    <p:sldLayoutId id="2147483764" r:id="rId8"/>
  </p:sldLayoutIdLst>
  <p:hf hdr="0" ftr="0" dt="0"/>
  <p:txStyles>
    <p:titleStyle>
      <a:lvl1pPr algn="l" defTabSz="1042136" rtl="0" eaLnBrk="1" latinLnBrk="0" hangingPunct="1">
        <a:lnSpc>
          <a:spcPts val="3396"/>
        </a:lnSpc>
        <a:spcBef>
          <a:spcPct val="0"/>
        </a:spcBef>
        <a:buNone/>
        <a:defRPr sz="2100" kern="1200">
          <a:solidFill>
            <a:schemeClr val="accent1"/>
          </a:solidFill>
          <a:latin typeface="Arial" pitchFamily="34" charset="0"/>
          <a:ea typeface="+mj-ea"/>
          <a:cs typeface="Arial" pitchFamily="34" charset="0"/>
        </a:defRPr>
      </a:lvl1pPr>
    </p:titleStyle>
    <p:bodyStyle>
      <a:lvl1pPr marL="444108" indent="-444108" algn="l" defTabSz="1042136" rtl="0" eaLnBrk="1" latinLnBrk="0" hangingPunct="1">
        <a:spcBef>
          <a:spcPts val="300"/>
        </a:spcBef>
        <a:spcAft>
          <a:spcPts val="300"/>
        </a:spcAft>
        <a:buFont typeface="Arial" pitchFamily="34" charset="0"/>
        <a:buNone/>
        <a:defRPr sz="1400" kern="1200">
          <a:solidFill>
            <a:schemeClr val="bg2"/>
          </a:solidFill>
          <a:latin typeface="Arial" pitchFamily="34" charset="0"/>
          <a:ea typeface="+mn-ea"/>
          <a:cs typeface="Arial" pitchFamily="34" charset="0"/>
        </a:defRPr>
      </a:lvl1pPr>
      <a:lvl2pPr marL="266465" indent="-266465" algn="l" defTabSz="1042136" rtl="0" eaLnBrk="1" latinLnBrk="0" hangingPunct="1">
        <a:spcBef>
          <a:spcPts val="300"/>
        </a:spcBef>
        <a:spcAft>
          <a:spcPts val="300"/>
        </a:spcAft>
        <a:buSzPct val="100000"/>
        <a:buFontTx/>
        <a:buBlip>
          <a:blip r:embed="rId10"/>
        </a:buBlip>
        <a:defRPr sz="1400" kern="1200">
          <a:solidFill>
            <a:schemeClr val="bg2"/>
          </a:solidFill>
          <a:latin typeface="Arial" pitchFamily="34" charset="0"/>
          <a:ea typeface="+mn-ea"/>
          <a:cs typeface="Arial" pitchFamily="34" charset="0"/>
        </a:defRPr>
      </a:lvl2pPr>
      <a:lvl3pPr marL="534517" indent="-250604"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3pPr>
      <a:lvl4pPr marL="800981" indent="-241087"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4pPr>
      <a:lvl5pPr marL="991313" indent="-180816"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5pPr>
      <a:lvl6pPr marL="2865875"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694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01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07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381884" y="318553"/>
            <a:ext cx="7969924" cy="60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273" rIns="90528" bIns="45273" numCol="1" anchor="b" anchorCtr="0" compatLnSpc="1">
            <a:prstTxWarp prst="textNoShape">
              <a:avLst/>
            </a:prstTxWarp>
          </a:bodyPr>
          <a:lstStyle/>
          <a:p>
            <a:pPr lvl="0"/>
            <a:r>
              <a:rPr lang="nl-NL"/>
              <a:t>Klik om het opmaakprofiel te bewerken</a:t>
            </a:r>
          </a:p>
        </p:txBody>
      </p:sp>
      <p:sp>
        <p:nvSpPr>
          <p:cNvPr id="6147" name="Rectangle 3"/>
          <p:cNvSpPr>
            <a:spLocks noGrp="1" noChangeArrowheads="1"/>
          </p:cNvSpPr>
          <p:nvPr>
            <p:ph type="sldNum" sz="quarter" idx="4"/>
          </p:nvPr>
        </p:nvSpPr>
        <p:spPr bwMode="auto">
          <a:xfrm>
            <a:off x="9601782" y="7022180"/>
            <a:ext cx="759306" cy="26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solidFill>
                  <a:srgbClr val="54646C"/>
                </a:solidFill>
              </a:defRPr>
            </a:lvl1pPr>
          </a:lstStyle>
          <a:p>
            <a:pPr defTabSz="913592" fontAlgn="base">
              <a:spcBef>
                <a:spcPct val="0"/>
              </a:spcBef>
              <a:spcAft>
                <a:spcPct val="0"/>
              </a:spcAft>
              <a:defRPr/>
            </a:pPr>
            <a:fld id="{D77EBB37-2B5E-44AA-B24B-DF25273D5FFE}" type="slidenum">
              <a:rPr lang="nl-NL" b="1" smtClean="0"/>
              <a:pPr defTabSz="913592" fontAlgn="base">
                <a:spcBef>
                  <a:spcPct val="0"/>
                </a:spcBef>
                <a:spcAft>
                  <a:spcPct val="0"/>
                </a:spcAft>
                <a:defRPr/>
              </a:pPr>
              <a:t>‹nr.›</a:t>
            </a:fld>
            <a:endParaRPr lang="nl-NL" b="1" dirty="0"/>
          </a:p>
        </p:txBody>
      </p:sp>
      <p:grpSp>
        <p:nvGrpSpPr>
          <p:cNvPr id="24580" name="Group 4"/>
          <p:cNvGrpSpPr>
            <a:grpSpLocks/>
          </p:cNvGrpSpPr>
          <p:nvPr/>
        </p:nvGrpSpPr>
        <p:grpSpPr bwMode="auto">
          <a:xfrm>
            <a:off x="0" y="969662"/>
            <a:ext cx="10693400" cy="178530"/>
            <a:chOff x="0" y="611"/>
            <a:chExt cx="6736" cy="112"/>
          </a:xfrm>
        </p:grpSpPr>
        <p:sp>
          <p:nvSpPr>
            <p:cNvPr id="24583" name="Line 5"/>
            <p:cNvSpPr>
              <a:spLocks noChangeShapeType="1"/>
            </p:cNvSpPr>
            <p:nvPr userDrawn="1"/>
          </p:nvSpPr>
          <p:spPr bwMode="auto">
            <a:xfrm rot="10800000">
              <a:off x="1507" y="613"/>
              <a:ext cx="5229"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92" eaLnBrk="0" fontAlgn="base" hangingPunct="0">
                <a:spcBef>
                  <a:spcPct val="0"/>
                </a:spcBef>
                <a:spcAft>
                  <a:spcPct val="0"/>
                </a:spcAft>
              </a:pPr>
              <a:endParaRPr lang="en-US" sz="1400" b="1">
                <a:solidFill>
                  <a:srgbClr val="BBBEC3"/>
                </a:solidFill>
              </a:endParaRPr>
            </a:p>
          </p:txBody>
        </p:sp>
        <p:sp>
          <p:nvSpPr>
            <p:cNvPr id="24584" name="Line 6"/>
            <p:cNvSpPr>
              <a:spLocks noChangeShapeType="1"/>
            </p:cNvSpPr>
            <p:nvPr userDrawn="1"/>
          </p:nvSpPr>
          <p:spPr bwMode="auto">
            <a:xfrm rot="10800000">
              <a:off x="0" y="612"/>
              <a:ext cx="1276"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92" eaLnBrk="0" fontAlgn="base" hangingPunct="0">
                <a:spcBef>
                  <a:spcPct val="0"/>
                </a:spcBef>
                <a:spcAft>
                  <a:spcPct val="0"/>
                </a:spcAft>
              </a:pPr>
              <a:endParaRPr lang="en-US" sz="1400" b="1">
                <a:solidFill>
                  <a:srgbClr val="BBBEC3"/>
                </a:solidFill>
              </a:endParaRPr>
            </a:p>
          </p:txBody>
        </p:sp>
        <p:sp>
          <p:nvSpPr>
            <p:cNvPr id="24585" name="AutoShape 7"/>
            <p:cNvSpPr>
              <a:spLocks noChangeArrowheads="1"/>
            </p:cNvSpPr>
            <p:nvPr userDrawn="1"/>
          </p:nvSpPr>
          <p:spPr bwMode="auto">
            <a:xfrm rot="5400000">
              <a:off x="1335" y="548"/>
              <a:ext cx="112" cy="238"/>
            </a:xfrm>
            <a:prstGeom prst="chevron">
              <a:avLst>
                <a:gd name="adj" fmla="val 100000"/>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592" fontAlgn="base">
                <a:spcBef>
                  <a:spcPct val="0"/>
                </a:spcBef>
                <a:spcAft>
                  <a:spcPct val="0"/>
                </a:spcAft>
              </a:pPr>
              <a:endParaRPr lang="en-US" sz="1400" b="1">
                <a:solidFill>
                  <a:srgbClr val="BBBEC3"/>
                </a:solidFill>
              </a:endParaRPr>
            </a:p>
          </p:txBody>
        </p:sp>
      </p:grpSp>
      <p:sp>
        <p:nvSpPr>
          <p:cNvPr id="24581" name="Rectangle 8"/>
          <p:cNvSpPr>
            <a:spLocks noGrp="1" noChangeArrowheads="1"/>
          </p:cNvSpPr>
          <p:nvPr>
            <p:ph type="body" idx="1"/>
          </p:nvPr>
        </p:nvSpPr>
        <p:spPr bwMode="auto">
          <a:xfrm>
            <a:off x="2381884" y="1233964"/>
            <a:ext cx="7969924" cy="538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273" rIns="0" bIns="45273"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pic>
        <p:nvPicPr>
          <p:cNvPr id="24582" name="Picture 9" descr="A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9444" y="7043176"/>
            <a:ext cx="1306971" cy="32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293206"/>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rtl="0" eaLnBrk="0" fontAlgn="base" hangingPunct="0">
        <a:lnSpc>
          <a:spcPts val="2392"/>
        </a:lnSpc>
        <a:spcBef>
          <a:spcPct val="0"/>
        </a:spcBef>
        <a:spcAft>
          <a:spcPct val="0"/>
        </a:spcAft>
        <a:defRPr sz="1800" b="1">
          <a:solidFill>
            <a:schemeClr val="hlink"/>
          </a:solidFill>
          <a:latin typeface="+mj-lt"/>
          <a:ea typeface="+mj-ea"/>
          <a:cs typeface="+mj-cs"/>
        </a:defRPr>
      </a:lvl1pPr>
      <a:lvl2pPr algn="l" rtl="0" eaLnBrk="0" fontAlgn="base" hangingPunct="0">
        <a:lnSpc>
          <a:spcPts val="2392"/>
        </a:lnSpc>
        <a:spcBef>
          <a:spcPct val="0"/>
        </a:spcBef>
        <a:spcAft>
          <a:spcPct val="0"/>
        </a:spcAft>
        <a:defRPr sz="1800" b="1">
          <a:solidFill>
            <a:schemeClr val="hlink"/>
          </a:solidFill>
          <a:latin typeface="Arial" pitchFamily="34" charset="0"/>
          <a:cs typeface="Arial" pitchFamily="34" charset="0"/>
        </a:defRPr>
      </a:lvl2pPr>
      <a:lvl3pPr algn="l" rtl="0" eaLnBrk="0" fontAlgn="base" hangingPunct="0">
        <a:lnSpc>
          <a:spcPts val="2392"/>
        </a:lnSpc>
        <a:spcBef>
          <a:spcPct val="0"/>
        </a:spcBef>
        <a:spcAft>
          <a:spcPct val="0"/>
        </a:spcAft>
        <a:defRPr sz="1800" b="1">
          <a:solidFill>
            <a:schemeClr val="hlink"/>
          </a:solidFill>
          <a:latin typeface="Arial" pitchFamily="34" charset="0"/>
          <a:cs typeface="Arial" pitchFamily="34" charset="0"/>
        </a:defRPr>
      </a:lvl3pPr>
      <a:lvl4pPr algn="l" rtl="0" eaLnBrk="0" fontAlgn="base" hangingPunct="0">
        <a:lnSpc>
          <a:spcPts val="2392"/>
        </a:lnSpc>
        <a:spcBef>
          <a:spcPct val="0"/>
        </a:spcBef>
        <a:spcAft>
          <a:spcPct val="0"/>
        </a:spcAft>
        <a:defRPr sz="1800" b="1">
          <a:solidFill>
            <a:schemeClr val="hlink"/>
          </a:solidFill>
          <a:latin typeface="Arial" pitchFamily="34" charset="0"/>
          <a:cs typeface="Arial" pitchFamily="34" charset="0"/>
        </a:defRPr>
      </a:lvl4pPr>
      <a:lvl5pPr algn="l" rtl="0" eaLnBrk="0" fontAlgn="base" hangingPunct="0">
        <a:lnSpc>
          <a:spcPts val="2392"/>
        </a:lnSpc>
        <a:spcBef>
          <a:spcPct val="0"/>
        </a:spcBef>
        <a:spcAft>
          <a:spcPct val="0"/>
        </a:spcAft>
        <a:defRPr sz="1800" b="1">
          <a:solidFill>
            <a:schemeClr val="hlink"/>
          </a:solidFill>
          <a:latin typeface="Arial" pitchFamily="34" charset="0"/>
          <a:cs typeface="Arial" pitchFamily="34" charset="0"/>
        </a:defRPr>
      </a:lvl5pPr>
      <a:lvl6pPr marL="505251" algn="l" rtl="0" fontAlgn="base">
        <a:lnSpc>
          <a:spcPts val="2392"/>
        </a:lnSpc>
        <a:spcBef>
          <a:spcPct val="0"/>
        </a:spcBef>
        <a:spcAft>
          <a:spcPct val="0"/>
        </a:spcAft>
        <a:defRPr sz="1800" b="1">
          <a:solidFill>
            <a:schemeClr val="hlink"/>
          </a:solidFill>
          <a:latin typeface="Arial" pitchFamily="34" charset="0"/>
          <a:cs typeface="Arial" pitchFamily="34" charset="0"/>
        </a:defRPr>
      </a:lvl6pPr>
      <a:lvl7pPr marL="1010449" algn="l" rtl="0" fontAlgn="base">
        <a:lnSpc>
          <a:spcPts val="2392"/>
        </a:lnSpc>
        <a:spcBef>
          <a:spcPct val="0"/>
        </a:spcBef>
        <a:spcAft>
          <a:spcPct val="0"/>
        </a:spcAft>
        <a:defRPr sz="1800" b="1">
          <a:solidFill>
            <a:schemeClr val="hlink"/>
          </a:solidFill>
          <a:latin typeface="Arial" pitchFamily="34" charset="0"/>
          <a:cs typeface="Arial" pitchFamily="34" charset="0"/>
        </a:defRPr>
      </a:lvl7pPr>
      <a:lvl8pPr marL="1515664" algn="l" rtl="0" fontAlgn="base">
        <a:lnSpc>
          <a:spcPts val="2392"/>
        </a:lnSpc>
        <a:spcBef>
          <a:spcPct val="0"/>
        </a:spcBef>
        <a:spcAft>
          <a:spcPct val="0"/>
        </a:spcAft>
        <a:defRPr sz="1800" b="1">
          <a:solidFill>
            <a:schemeClr val="hlink"/>
          </a:solidFill>
          <a:latin typeface="Arial" pitchFamily="34" charset="0"/>
          <a:cs typeface="Arial" pitchFamily="34" charset="0"/>
        </a:defRPr>
      </a:lvl8pPr>
      <a:lvl9pPr marL="2020895" algn="l" rtl="0" fontAlgn="base">
        <a:lnSpc>
          <a:spcPts val="2392"/>
        </a:lnSpc>
        <a:spcBef>
          <a:spcPct val="0"/>
        </a:spcBef>
        <a:spcAft>
          <a:spcPct val="0"/>
        </a:spcAft>
        <a:defRPr sz="1800" b="1">
          <a:solidFill>
            <a:schemeClr val="hlink"/>
          </a:solidFill>
          <a:latin typeface="Arial" pitchFamily="34" charset="0"/>
          <a:cs typeface="Arial" pitchFamily="34" charset="0"/>
        </a:defRPr>
      </a:lvl9pPr>
    </p:titleStyle>
    <p:bodyStyle>
      <a:lvl1pPr marL="376261" indent="-376261" algn="l" defTabSz="984066" rtl="0" eaLnBrk="0" fontAlgn="base" hangingPunct="0">
        <a:spcBef>
          <a:spcPct val="0"/>
        </a:spcBef>
        <a:spcAft>
          <a:spcPct val="40000"/>
        </a:spcAft>
        <a:buClr>
          <a:schemeClr val="hlink"/>
        </a:buClr>
        <a:buFont typeface="Wingdings 3" pitchFamily="18" charset="2"/>
        <a:defRPr sz="1000" b="1">
          <a:solidFill>
            <a:schemeClr val="bg1"/>
          </a:solidFill>
          <a:latin typeface="+mn-lt"/>
          <a:ea typeface="+mn-ea"/>
          <a:cs typeface="+mn-cs"/>
        </a:defRPr>
      </a:lvl1pPr>
      <a:lvl2pPr marL="835734" indent="-332845" algn="l" defTabSz="984066" rtl="0" eaLnBrk="0" fontAlgn="base" hangingPunct="0">
        <a:spcBef>
          <a:spcPct val="0"/>
        </a:spcBef>
        <a:spcAft>
          <a:spcPct val="40000"/>
        </a:spcAft>
        <a:buClr>
          <a:schemeClr val="hlink"/>
        </a:buClr>
        <a:buFont typeface="Wingdings 3" pitchFamily="18" charset="2"/>
        <a:defRPr sz="1000">
          <a:solidFill>
            <a:schemeClr val="hlink"/>
          </a:solidFill>
          <a:latin typeface="+mn-lt"/>
          <a:cs typeface="+mn-cs"/>
        </a:defRPr>
      </a:lvl2pPr>
      <a:lvl3pPr marL="256871" indent="-253254" algn="l" defTabSz="984066" rtl="0" eaLnBrk="0" fontAlgn="base" hangingPunct="0">
        <a:spcBef>
          <a:spcPct val="0"/>
        </a:spcBef>
        <a:spcAft>
          <a:spcPct val="40000"/>
        </a:spcAft>
        <a:buClr>
          <a:schemeClr val="hlink"/>
        </a:buClr>
        <a:buFont typeface="Wingdings 3" pitchFamily="18" charset="2"/>
        <a:buChar char="}"/>
        <a:defRPr sz="1000">
          <a:solidFill>
            <a:schemeClr val="hlink"/>
          </a:solidFill>
          <a:latin typeface="+mn-lt"/>
          <a:cs typeface="+mn-cs"/>
        </a:defRPr>
      </a:lvl3pPr>
      <a:lvl4pPr marL="526403" indent="-267723" algn="l" defTabSz="984066" rtl="0" eaLnBrk="0" fontAlgn="base" hangingPunct="0">
        <a:spcBef>
          <a:spcPct val="0"/>
        </a:spcBef>
        <a:spcAft>
          <a:spcPct val="40000"/>
        </a:spcAft>
        <a:buClr>
          <a:schemeClr val="hlink"/>
        </a:buClr>
        <a:buFont typeface="Arial" pitchFamily="34" charset="0"/>
        <a:buChar char="−"/>
        <a:defRPr sz="1000">
          <a:solidFill>
            <a:schemeClr val="hlink"/>
          </a:solidFill>
          <a:latin typeface="+mn-lt"/>
          <a:cs typeface="+mn-cs"/>
        </a:defRPr>
      </a:lvl4pPr>
      <a:lvl5pPr marL="781464" indent="-253254" algn="l" defTabSz="984066" rtl="0" eaLnBrk="0" fontAlgn="base" hangingPunct="0">
        <a:spcBef>
          <a:spcPct val="0"/>
        </a:spcBef>
        <a:spcAft>
          <a:spcPct val="40000"/>
        </a:spcAft>
        <a:buClr>
          <a:schemeClr val="hlink"/>
        </a:buClr>
        <a:buFont typeface="Arial" pitchFamily="34" charset="0"/>
        <a:buChar char="−"/>
        <a:defRPr sz="1000">
          <a:solidFill>
            <a:schemeClr val="hlink"/>
          </a:solidFill>
          <a:latin typeface="+mn-lt"/>
          <a:cs typeface="+mn-cs"/>
        </a:defRPr>
      </a:lvl5pPr>
      <a:lvl6pPr marL="1289369" indent="-254364" algn="l" defTabSz="985890" rtl="0" fontAlgn="base">
        <a:spcBef>
          <a:spcPct val="0"/>
        </a:spcBef>
        <a:spcAft>
          <a:spcPct val="40000"/>
        </a:spcAft>
        <a:buClr>
          <a:schemeClr val="hlink"/>
        </a:buClr>
        <a:buFont typeface="Arial" pitchFamily="34" charset="0"/>
        <a:buChar char="−"/>
        <a:defRPr sz="1000">
          <a:solidFill>
            <a:schemeClr val="hlink"/>
          </a:solidFill>
          <a:latin typeface="+mn-lt"/>
          <a:cs typeface="+mn-cs"/>
        </a:defRPr>
      </a:lvl6pPr>
      <a:lvl7pPr marL="1794602" indent="-254364" algn="l" defTabSz="985890" rtl="0" fontAlgn="base">
        <a:spcBef>
          <a:spcPct val="0"/>
        </a:spcBef>
        <a:spcAft>
          <a:spcPct val="40000"/>
        </a:spcAft>
        <a:buClr>
          <a:schemeClr val="hlink"/>
        </a:buClr>
        <a:buFont typeface="Arial" pitchFamily="34" charset="0"/>
        <a:buChar char="−"/>
        <a:defRPr sz="1000">
          <a:solidFill>
            <a:schemeClr val="hlink"/>
          </a:solidFill>
          <a:latin typeface="+mn-lt"/>
          <a:cs typeface="+mn-cs"/>
        </a:defRPr>
      </a:lvl7pPr>
      <a:lvl8pPr marL="2299814" indent="-254364" algn="l" defTabSz="985890" rtl="0" fontAlgn="base">
        <a:spcBef>
          <a:spcPct val="0"/>
        </a:spcBef>
        <a:spcAft>
          <a:spcPct val="40000"/>
        </a:spcAft>
        <a:buClr>
          <a:schemeClr val="hlink"/>
        </a:buClr>
        <a:buFont typeface="Arial" pitchFamily="34" charset="0"/>
        <a:buChar char="−"/>
        <a:defRPr sz="1000">
          <a:solidFill>
            <a:schemeClr val="hlink"/>
          </a:solidFill>
          <a:latin typeface="+mn-lt"/>
          <a:cs typeface="+mn-cs"/>
        </a:defRPr>
      </a:lvl8pPr>
      <a:lvl9pPr marL="2805038" indent="-254364" algn="l" defTabSz="985890" rtl="0" fontAlgn="base">
        <a:spcBef>
          <a:spcPct val="0"/>
        </a:spcBef>
        <a:spcAft>
          <a:spcPct val="40000"/>
        </a:spcAft>
        <a:buClr>
          <a:schemeClr val="hlink"/>
        </a:buClr>
        <a:buFont typeface="Arial" pitchFamily="34" charset="0"/>
        <a:buChar char="−"/>
        <a:defRPr sz="1000">
          <a:solidFill>
            <a:schemeClr val="hlink"/>
          </a:solidFill>
          <a:latin typeface="+mn-lt"/>
          <a:cs typeface="+mn-cs"/>
        </a:defRPr>
      </a:lvl9pPr>
    </p:bodyStyle>
    <p:otherStyle>
      <a:defPPr>
        <a:defRPr lang="nl-NL"/>
      </a:defPPr>
      <a:lvl1pPr marL="0" algn="l" defTabSz="1010449" rtl="0" eaLnBrk="1" latinLnBrk="0" hangingPunct="1">
        <a:defRPr sz="2100" kern="1200">
          <a:solidFill>
            <a:schemeClr val="tx1"/>
          </a:solidFill>
          <a:latin typeface="+mn-lt"/>
          <a:ea typeface="+mn-ea"/>
          <a:cs typeface="+mn-cs"/>
        </a:defRPr>
      </a:lvl1pPr>
      <a:lvl2pPr marL="505251" algn="l" defTabSz="1010449" rtl="0" eaLnBrk="1" latinLnBrk="0" hangingPunct="1">
        <a:defRPr sz="2100" kern="1200">
          <a:solidFill>
            <a:schemeClr val="tx1"/>
          </a:solidFill>
          <a:latin typeface="+mn-lt"/>
          <a:ea typeface="+mn-ea"/>
          <a:cs typeface="+mn-cs"/>
        </a:defRPr>
      </a:lvl2pPr>
      <a:lvl3pPr marL="1010449" algn="l" defTabSz="1010449" rtl="0" eaLnBrk="1" latinLnBrk="0" hangingPunct="1">
        <a:defRPr sz="2100" kern="1200">
          <a:solidFill>
            <a:schemeClr val="tx1"/>
          </a:solidFill>
          <a:latin typeface="+mn-lt"/>
          <a:ea typeface="+mn-ea"/>
          <a:cs typeface="+mn-cs"/>
        </a:defRPr>
      </a:lvl3pPr>
      <a:lvl4pPr marL="1515664" algn="l" defTabSz="1010449" rtl="0" eaLnBrk="1" latinLnBrk="0" hangingPunct="1">
        <a:defRPr sz="2100" kern="1200">
          <a:solidFill>
            <a:schemeClr val="tx1"/>
          </a:solidFill>
          <a:latin typeface="+mn-lt"/>
          <a:ea typeface="+mn-ea"/>
          <a:cs typeface="+mn-cs"/>
        </a:defRPr>
      </a:lvl4pPr>
      <a:lvl5pPr marL="2020895" algn="l" defTabSz="1010449" rtl="0" eaLnBrk="1" latinLnBrk="0" hangingPunct="1">
        <a:defRPr sz="2100" kern="1200">
          <a:solidFill>
            <a:schemeClr val="tx1"/>
          </a:solidFill>
          <a:latin typeface="+mn-lt"/>
          <a:ea typeface="+mn-ea"/>
          <a:cs typeface="+mn-cs"/>
        </a:defRPr>
      </a:lvl5pPr>
      <a:lvl6pPr marL="2526117" algn="l" defTabSz="1010449" rtl="0" eaLnBrk="1" latinLnBrk="0" hangingPunct="1">
        <a:defRPr sz="2100" kern="1200">
          <a:solidFill>
            <a:schemeClr val="tx1"/>
          </a:solidFill>
          <a:latin typeface="+mn-lt"/>
          <a:ea typeface="+mn-ea"/>
          <a:cs typeface="+mn-cs"/>
        </a:defRPr>
      </a:lvl6pPr>
      <a:lvl7pPr marL="3031334" algn="l" defTabSz="1010449" rtl="0" eaLnBrk="1" latinLnBrk="0" hangingPunct="1">
        <a:defRPr sz="2100" kern="1200">
          <a:solidFill>
            <a:schemeClr val="tx1"/>
          </a:solidFill>
          <a:latin typeface="+mn-lt"/>
          <a:ea typeface="+mn-ea"/>
          <a:cs typeface="+mn-cs"/>
        </a:defRPr>
      </a:lvl7pPr>
      <a:lvl8pPr marL="3536566" algn="l" defTabSz="1010449" rtl="0" eaLnBrk="1" latinLnBrk="0" hangingPunct="1">
        <a:defRPr sz="2100" kern="1200">
          <a:solidFill>
            <a:schemeClr val="tx1"/>
          </a:solidFill>
          <a:latin typeface="+mn-lt"/>
          <a:ea typeface="+mn-ea"/>
          <a:cs typeface="+mn-cs"/>
        </a:defRPr>
      </a:lvl8pPr>
      <a:lvl9pPr marL="4041783" algn="l" defTabSz="1010449"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9"/>
          <p:cNvSpPr>
            <a:spLocks noChangeArrowheads="1"/>
          </p:cNvSpPr>
          <p:nvPr userDrawn="1"/>
        </p:nvSpPr>
        <p:spPr bwMode="auto">
          <a:xfrm>
            <a:off x="5346704" y="4"/>
            <a:ext cx="5345113" cy="180975"/>
          </a:xfrm>
          <a:prstGeom prst="rect">
            <a:avLst/>
          </a:prstGeom>
          <a:gradFill rotWithShape="1">
            <a:gsLst>
              <a:gs pos="0">
                <a:schemeClr val="folHlink">
                  <a:gamma/>
                  <a:tint val="0"/>
                  <a:invGamma/>
                  <a:alpha val="0"/>
                </a:schemeClr>
              </a:gs>
              <a:gs pos="100000">
                <a:schemeClr val="accent4">
                  <a:alpha val="37000"/>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12" name="Rectangle 17"/>
          <p:cNvSpPr>
            <a:spLocks noChangeArrowheads="1"/>
          </p:cNvSpPr>
          <p:nvPr userDrawn="1"/>
        </p:nvSpPr>
        <p:spPr bwMode="auto">
          <a:xfrm>
            <a:off x="0" y="954092"/>
            <a:ext cx="4121150" cy="180975"/>
          </a:xfrm>
          <a:prstGeom prst="rect">
            <a:avLst/>
          </a:prstGeom>
          <a:gradFill rotWithShape="1">
            <a:gsLst>
              <a:gs pos="0">
                <a:schemeClr val="accent2">
                  <a:alpha val="50000"/>
                </a:schemeClr>
              </a:gs>
              <a:gs pos="100000">
                <a:srgbClr val="6CC0B8">
                  <a:gamma/>
                  <a:tint val="0"/>
                  <a:invGamma/>
                  <a:alpha val="0"/>
                </a:srgbClr>
              </a:gs>
            </a:gsLst>
            <a:lin ang="0" scaled="1"/>
          </a:gradFill>
          <a:ln>
            <a:noFill/>
          </a:ln>
          <a:effectLst/>
          <a:extLst/>
        </p:spPr>
        <p:txBody>
          <a:bodyPr wrap="none" lIns="91376" tIns="45688" rIns="91376" bIns="45688" anchor="ctr"/>
          <a:lstStyle/>
          <a:p>
            <a:pPr defTabSz="1042320"/>
            <a:endParaRPr lang="nl-NL">
              <a:solidFill>
                <a:prstClr val="black"/>
              </a:solidFill>
            </a:endParaRPr>
          </a:p>
        </p:txBody>
      </p:sp>
      <p:sp>
        <p:nvSpPr>
          <p:cNvPr id="13" name="Rectangle 20"/>
          <p:cNvSpPr>
            <a:spLocks noChangeArrowheads="1"/>
          </p:cNvSpPr>
          <p:nvPr userDrawn="1"/>
        </p:nvSpPr>
        <p:spPr bwMode="auto">
          <a:xfrm>
            <a:off x="1" y="1135068"/>
            <a:ext cx="2178051" cy="90487"/>
          </a:xfrm>
          <a:prstGeom prst="rect">
            <a:avLst/>
          </a:prstGeom>
          <a:gradFill rotWithShape="1">
            <a:gsLst>
              <a:gs pos="0">
                <a:schemeClr val="tx2"/>
              </a:gs>
              <a:gs pos="100000">
                <a:schemeClr val="accent1">
                  <a:gamma/>
                  <a:tint val="0"/>
                  <a:invGamma/>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14" name="Rectangle 21"/>
          <p:cNvSpPr>
            <a:spLocks noChangeArrowheads="1"/>
          </p:cNvSpPr>
          <p:nvPr userDrawn="1"/>
        </p:nvSpPr>
        <p:spPr bwMode="auto">
          <a:xfrm>
            <a:off x="8297866" y="180979"/>
            <a:ext cx="2393950" cy="773113"/>
          </a:xfrm>
          <a:prstGeom prst="rect">
            <a:avLst/>
          </a:prstGeom>
          <a:gradFill rotWithShape="1">
            <a:gsLst>
              <a:gs pos="0">
                <a:srgbClr val="6CC0B8">
                  <a:gamma/>
                  <a:tint val="0"/>
                  <a:invGamma/>
                  <a:alpha val="0"/>
                </a:srgbClr>
              </a:gs>
              <a:gs pos="100000">
                <a:schemeClr val="accent2">
                  <a:alpha val="30000"/>
                </a:schemeClr>
              </a:gs>
            </a:gsLst>
            <a:lin ang="0" scaled="1"/>
          </a:gradFill>
          <a:ln>
            <a:noFill/>
          </a:ln>
          <a:effectLst/>
        </p:spPr>
        <p:txBody>
          <a:bodyPr wrap="none" lIns="91376" tIns="45688" rIns="91376" bIns="45688" anchor="ctr"/>
          <a:lstStyle/>
          <a:p>
            <a:pPr defTabSz="1042320"/>
            <a:endParaRPr lang="nl-NL">
              <a:solidFill>
                <a:prstClr val="black"/>
              </a:solidFill>
            </a:endParaRPr>
          </a:p>
        </p:txBody>
      </p:sp>
      <p:sp>
        <p:nvSpPr>
          <p:cNvPr id="2" name="Tijdelijke aanduiding voor titel 1"/>
          <p:cNvSpPr>
            <a:spLocks noGrp="1"/>
          </p:cNvSpPr>
          <p:nvPr>
            <p:ph type="title"/>
          </p:nvPr>
        </p:nvSpPr>
        <p:spPr>
          <a:xfrm>
            <a:off x="414341" y="395288"/>
            <a:ext cx="9864725" cy="436017"/>
          </a:xfrm>
          <a:prstGeom prst="rect">
            <a:avLst/>
          </a:prstGeom>
        </p:spPr>
        <p:txBody>
          <a:bodyPr vert="horz" wrap="square" lIns="0" tIns="0" rIns="0" bIns="0" rtlCol="0" anchor="t" anchorCtr="0">
            <a:spAutoFit/>
          </a:bodyPr>
          <a:lstStyle/>
          <a:p>
            <a:r>
              <a:rPr lang="nl-NL" dirty="0"/>
              <a:t>Klik om de stijl te bewerken</a:t>
            </a:r>
          </a:p>
        </p:txBody>
      </p:sp>
      <p:sp>
        <p:nvSpPr>
          <p:cNvPr id="3" name="Tijdelijke aanduiding voor tekst 2"/>
          <p:cNvSpPr>
            <a:spLocks noGrp="1"/>
          </p:cNvSpPr>
          <p:nvPr>
            <p:ph type="body" idx="1"/>
          </p:nvPr>
        </p:nvSpPr>
        <p:spPr>
          <a:xfrm>
            <a:off x="1020973" y="1476376"/>
            <a:ext cx="8642351" cy="1384994"/>
          </a:xfrm>
          <a:prstGeom prst="rect">
            <a:avLst/>
          </a:prstGeom>
        </p:spPr>
        <p:txBody>
          <a:bodyPr vert="horz" wrap="square" lIns="0" tIns="0" rIns="0" bIns="0" rtlCol="0">
            <a:sp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9663324" y="7060742"/>
            <a:ext cx="615738" cy="200055"/>
          </a:xfrm>
          <a:prstGeom prst="rect">
            <a:avLst/>
          </a:prstGeom>
        </p:spPr>
        <p:txBody>
          <a:bodyPr vert="horz" wrap="square" lIns="0" tIns="0" rIns="0" bIns="0" rtlCol="0" anchor="t" anchorCtr="0">
            <a:spAutoFit/>
          </a:bodyPr>
          <a:lstStyle>
            <a:lvl1pPr algn="r">
              <a:defRPr sz="1300">
                <a:solidFill>
                  <a:schemeClr val="tx1">
                    <a:tint val="75000"/>
                  </a:schemeClr>
                </a:solidFill>
                <a:latin typeface="Arial" pitchFamily="34" charset="0"/>
                <a:cs typeface="Arial" pitchFamily="34" charset="0"/>
              </a:defRPr>
            </a:lvl1pPr>
          </a:lstStyle>
          <a:p>
            <a:pPr defTabSz="1042320"/>
            <a:fld id="{628851FD-7348-4D14-89DC-F33B33410CCB}" type="slidenum">
              <a:rPr lang="nl-NL" smtClean="0">
                <a:solidFill>
                  <a:prstClr val="black">
                    <a:tint val="75000"/>
                  </a:prstClr>
                </a:solidFill>
              </a:rPr>
              <a:pPr defTabSz="1042320"/>
              <a:t>‹nr.›</a:t>
            </a:fld>
            <a:endParaRPr lang="nl-NL">
              <a:solidFill>
                <a:prstClr val="black">
                  <a:tint val="75000"/>
                </a:prstClr>
              </a:solidFill>
            </a:endParaRPr>
          </a:p>
        </p:txBody>
      </p:sp>
    </p:spTree>
    <p:extLst>
      <p:ext uri="{BB962C8B-B14F-4D97-AF65-F5344CB8AC3E}">
        <p14:creationId xmlns:p14="http://schemas.microsoft.com/office/powerpoint/2010/main" val="26578020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algn="l" defTabSz="1042320" rtl="0" eaLnBrk="1" latinLnBrk="0" hangingPunct="1">
        <a:lnSpc>
          <a:spcPts val="3396"/>
        </a:lnSpc>
        <a:spcBef>
          <a:spcPct val="0"/>
        </a:spcBef>
        <a:buNone/>
        <a:defRPr sz="2100" kern="1200">
          <a:solidFill>
            <a:schemeClr val="accent1"/>
          </a:solidFill>
          <a:latin typeface="Arial" pitchFamily="34" charset="0"/>
          <a:ea typeface="+mj-ea"/>
          <a:cs typeface="Arial" pitchFamily="34" charset="0"/>
        </a:defRPr>
      </a:lvl1pPr>
    </p:titleStyle>
    <p:bodyStyle>
      <a:lvl1pPr marL="444186" indent="-444186" algn="l" defTabSz="1042320" rtl="0" eaLnBrk="1" latinLnBrk="0" hangingPunct="1">
        <a:spcBef>
          <a:spcPts val="300"/>
        </a:spcBef>
        <a:spcAft>
          <a:spcPts val="300"/>
        </a:spcAft>
        <a:buFont typeface="Arial" pitchFamily="34" charset="0"/>
        <a:buNone/>
        <a:defRPr sz="1400" kern="1200">
          <a:solidFill>
            <a:schemeClr val="bg2"/>
          </a:solidFill>
          <a:latin typeface="Arial" pitchFamily="34" charset="0"/>
          <a:ea typeface="+mn-ea"/>
          <a:cs typeface="Arial" pitchFamily="34" charset="0"/>
        </a:defRPr>
      </a:lvl1pPr>
      <a:lvl2pPr marL="266512" indent="-266512" algn="l" defTabSz="1042320" rtl="0" eaLnBrk="1" latinLnBrk="0" hangingPunct="1">
        <a:spcBef>
          <a:spcPts val="300"/>
        </a:spcBef>
        <a:spcAft>
          <a:spcPts val="300"/>
        </a:spcAft>
        <a:buSzPct val="100000"/>
        <a:buFontTx/>
        <a:buBlip>
          <a:blip r:embed="rId9"/>
        </a:buBlip>
        <a:defRPr sz="1400" kern="1200">
          <a:solidFill>
            <a:schemeClr val="bg2"/>
          </a:solidFill>
          <a:latin typeface="Arial" pitchFamily="34" charset="0"/>
          <a:ea typeface="+mn-ea"/>
          <a:cs typeface="Arial" pitchFamily="34" charset="0"/>
        </a:defRPr>
      </a:lvl2pPr>
      <a:lvl3pPr marL="534611" indent="-250648" algn="l" defTabSz="1042320"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3pPr>
      <a:lvl4pPr marL="801123" indent="-241129" algn="l" defTabSz="1042320"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4pPr>
      <a:lvl5pPr marL="991488" indent="-180848" algn="l" defTabSz="1042320"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5pPr>
      <a:lvl6pPr marL="2866381"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7539"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700"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861" indent="-260580" algn="l" defTabSz="104232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42320" rtl="0" eaLnBrk="1" latinLnBrk="0" hangingPunct="1">
        <a:defRPr sz="2100" kern="1200">
          <a:solidFill>
            <a:schemeClr val="tx1"/>
          </a:solidFill>
          <a:latin typeface="+mn-lt"/>
          <a:ea typeface="+mn-ea"/>
          <a:cs typeface="+mn-cs"/>
        </a:defRPr>
      </a:lvl1pPr>
      <a:lvl2pPr marL="521160" algn="l" defTabSz="1042320" rtl="0" eaLnBrk="1" latinLnBrk="0" hangingPunct="1">
        <a:defRPr sz="2100" kern="1200">
          <a:solidFill>
            <a:schemeClr val="tx1"/>
          </a:solidFill>
          <a:latin typeface="+mn-lt"/>
          <a:ea typeface="+mn-ea"/>
          <a:cs typeface="+mn-cs"/>
        </a:defRPr>
      </a:lvl2pPr>
      <a:lvl3pPr marL="1042320" algn="l" defTabSz="1042320" rtl="0" eaLnBrk="1" latinLnBrk="0" hangingPunct="1">
        <a:defRPr sz="2100" kern="1200">
          <a:solidFill>
            <a:schemeClr val="tx1"/>
          </a:solidFill>
          <a:latin typeface="+mn-lt"/>
          <a:ea typeface="+mn-ea"/>
          <a:cs typeface="+mn-cs"/>
        </a:defRPr>
      </a:lvl3pPr>
      <a:lvl4pPr marL="1563480" algn="l" defTabSz="1042320" rtl="0" eaLnBrk="1" latinLnBrk="0" hangingPunct="1">
        <a:defRPr sz="2100" kern="1200">
          <a:solidFill>
            <a:schemeClr val="tx1"/>
          </a:solidFill>
          <a:latin typeface="+mn-lt"/>
          <a:ea typeface="+mn-ea"/>
          <a:cs typeface="+mn-cs"/>
        </a:defRPr>
      </a:lvl4pPr>
      <a:lvl5pPr marL="2084641" algn="l" defTabSz="1042320" rtl="0" eaLnBrk="1" latinLnBrk="0" hangingPunct="1">
        <a:defRPr sz="2100" kern="1200">
          <a:solidFill>
            <a:schemeClr val="tx1"/>
          </a:solidFill>
          <a:latin typeface="+mn-lt"/>
          <a:ea typeface="+mn-ea"/>
          <a:cs typeface="+mn-cs"/>
        </a:defRPr>
      </a:lvl5pPr>
      <a:lvl6pPr marL="2605799" algn="l" defTabSz="1042320" rtl="0" eaLnBrk="1" latinLnBrk="0" hangingPunct="1">
        <a:defRPr sz="2100" kern="1200">
          <a:solidFill>
            <a:schemeClr val="tx1"/>
          </a:solidFill>
          <a:latin typeface="+mn-lt"/>
          <a:ea typeface="+mn-ea"/>
          <a:cs typeface="+mn-cs"/>
        </a:defRPr>
      </a:lvl6pPr>
      <a:lvl7pPr marL="3126960" algn="l" defTabSz="1042320" rtl="0" eaLnBrk="1" latinLnBrk="0" hangingPunct="1">
        <a:defRPr sz="2100" kern="1200">
          <a:solidFill>
            <a:schemeClr val="tx1"/>
          </a:solidFill>
          <a:latin typeface="+mn-lt"/>
          <a:ea typeface="+mn-ea"/>
          <a:cs typeface="+mn-cs"/>
        </a:defRPr>
      </a:lvl7pPr>
      <a:lvl8pPr marL="3648121" algn="l" defTabSz="1042320" rtl="0" eaLnBrk="1" latinLnBrk="0" hangingPunct="1">
        <a:defRPr sz="2100" kern="1200">
          <a:solidFill>
            <a:schemeClr val="tx1"/>
          </a:solidFill>
          <a:latin typeface="+mn-lt"/>
          <a:ea typeface="+mn-ea"/>
          <a:cs typeface="+mn-cs"/>
        </a:defRPr>
      </a:lvl8pPr>
      <a:lvl9pPr marL="4169279" algn="l" defTabSz="1042320"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9"/>
          <p:cNvSpPr>
            <a:spLocks noChangeArrowheads="1"/>
          </p:cNvSpPr>
          <p:nvPr userDrawn="1"/>
        </p:nvSpPr>
        <p:spPr bwMode="auto">
          <a:xfrm>
            <a:off x="5346780" y="75"/>
            <a:ext cx="5345113" cy="180975"/>
          </a:xfrm>
          <a:prstGeom prst="rect">
            <a:avLst/>
          </a:prstGeom>
          <a:gradFill rotWithShape="1">
            <a:gsLst>
              <a:gs pos="0">
                <a:schemeClr val="folHlink">
                  <a:gamma/>
                  <a:tint val="0"/>
                  <a:invGamma/>
                  <a:alpha val="0"/>
                </a:schemeClr>
              </a:gs>
              <a:gs pos="100000">
                <a:schemeClr val="accent4">
                  <a:alpha val="37000"/>
                </a:scheme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12" name="Rectangle 17"/>
          <p:cNvSpPr>
            <a:spLocks noChangeArrowheads="1"/>
          </p:cNvSpPr>
          <p:nvPr userDrawn="1"/>
        </p:nvSpPr>
        <p:spPr bwMode="auto">
          <a:xfrm>
            <a:off x="0" y="954163"/>
            <a:ext cx="4121150" cy="180975"/>
          </a:xfrm>
          <a:prstGeom prst="rect">
            <a:avLst/>
          </a:prstGeom>
          <a:gradFill rotWithShape="1">
            <a:gsLst>
              <a:gs pos="0">
                <a:schemeClr val="accent2">
                  <a:alpha val="50000"/>
                </a:schemeClr>
              </a:gs>
              <a:gs pos="100000">
                <a:srgbClr val="6CC0B8">
                  <a:gamma/>
                  <a:tint val="0"/>
                  <a:invGamma/>
                  <a:alpha val="0"/>
                </a:srgbClr>
              </a:gs>
            </a:gsLst>
            <a:lin ang="0" scaled="1"/>
          </a:gradFill>
          <a:ln>
            <a:noFill/>
          </a:ln>
          <a:effectLst/>
          <a:extLst/>
        </p:spPr>
        <p:txBody>
          <a:bodyPr wrap="none" lIns="90254" tIns="45127" rIns="90254" bIns="45127" anchor="ctr"/>
          <a:lstStyle/>
          <a:p>
            <a:pPr defTabSz="1029485">
              <a:defRPr/>
            </a:pPr>
            <a:endParaRPr lang="nl-NL">
              <a:solidFill>
                <a:prstClr val="black"/>
              </a:solidFill>
            </a:endParaRPr>
          </a:p>
        </p:txBody>
      </p:sp>
      <p:sp>
        <p:nvSpPr>
          <p:cNvPr id="13" name="Rectangle 20"/>
          <p:cNvSpPr>
            <a:spLocks noChangeArrowheads="1"/>
          </p:cNvSpPr>
          <p:nvPr userDrawn="1"/>
        </p:nvSpPr>
        <p:spPr bwMode="auto">
          <a:xfrm>
            <a:off x="1" y="1135138"/>
            <a:ext cx="2178051" cy="90487"/>
          </a:xfrm>
          <a:prstGeom prst="rect">
            <a:avLst/>
          </a:prstGeom>
          <a:gradFill rotWithShape="1">
            <a:gsLst>
              <a:gs pos="0">
                <a:schemeClr val="tx2"/>
              </a:gs>
              <a:gs pos="100000">
                <a:schemeClr val="accent1">
                  <a:gamma/>
                  <a:tint val="0"/>
                  <a:invGamma/>
                </a:scheme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14" name="Rectangle 21"/>
          <p:cNvSpPr>
            <a:spLocks noChangeArrowheads="1"/>
          </p:cNvSpPr>
          <p:nvPr userDrawn="1"/>
        </p:nvSpPr>
        <p:spPr bwMode="auto">
          <a:xfrm>
            <a:off x="8297874" y="181050"/>
            <a:ext cx="2393950" cy="773113"/>
          </a:xfrm>
          <a:prstGeom prst="rect">
            <a:avLst/>
          </a:prstGeom>
          <a:gradFill rotWithShape="1">
            <a:gsLst>
              <a:gs pos="0">
                <a:srgbClr val="6CC0B8">
                  <a:gamma/>
                  <a:tint val="0"/>
                  <a:invGamma/>
                  <a:alpha val="0"/>
                </a:srgbClr>
              </a:gs>
              <a:gs pos="100000">
                <a:schemeClr val="accent2">
                  <a:alpha val="30000"/>
                </a:schemeClr>
              </a:gs>
            </a:gsLst>
            <a:lin ang="0" scaled="1"/>
          </a:gradFill>
          <a:ln>
            <a:noFill/>
          </a:ln>
          <a:effectLst/>
        </p:spPr>
        <p:txBody>
          <a:bodyPr wrap="none" lIns="90254" tIns="45127" rIns="90254" bIns="45127" anchor="ctr"/>
          <a:lstStyle/>
          <a:p>
            <a:pPr defTabSz="1029485">
              <a:defRPr/>
            </a:pPr>
            <a:endParaRPr lang="nl-NL">
              <a:solidFill>
                <a:prstClr val="black"/>
              </a:solidFill>
            </a:endParaRPr>
          </a:p>
        </p:txBody>
      </p:sp>
      <p:sp>
        <p:nvSpPr>
          <p:cNvPr id="1030" name="Tijdelijke aanduiding voor titel 1"/>
          <p:cNvSpPr>
            <a:spLocks noGrp="1"/>
          </p:cNvSpPr>
          <p:nvPr>
            <p:ph type="title"/>
          </p:nvPr>
        </p:nvSpPr>
        <p:spPr bwMode="auto">
          <a:xfrm>
            <a:off x="414341" y="395295"/>
            <a:ext cx="9864725" cy="4360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nl-NL"/>
              <a:t>Klik om de stijl te bewerken</a:t>
            </a:r>
          </a:p>
        </p:txBody>
      </p:sp>
      <p:sp>
        <p:nvSpPr>
          <p:cNvPr id="1031" name="Tijdelijke aanduiding voor tekst 2"/>
          <p:cNvSpPr>
            <a:spLocks noGrp="1"/>
          </p:cNvSpPr>
          <p:nvPr>
            <p:ph type="body" idx="1"/>
          </p:nvPr>
        </p:nvSpPr>
        <p:spPr bwMode="auto">
          <a:xfrm>
            <a:off x="1020771" y="1476382"/>
            <a:ext cx="8642350" cy="13843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9663122" y="7061235"/>
            <a:ext cx="615950" cy="200055"/>
          </a:xfrm>
          <a:prstGeom prst="rect">
            <a:avLst/>
          </a:prstGeom>
        </p:spPr>
        <p:txBody>
          <a:bodyPr vert="horz" wrap="square" lIns="0" tIns="0" rIns="0" bIns="0" rtlCol="0" anchor="t" anchorCtr="0">
            <a:spAutoFit/>
          </a:bodyPr>
          <a:lstStyle>
            <a:lvl1pPr algn="r" defTabSz="1029485" fontAlgn="auto">
              <a:spcBef>
                <a:spcPts val="0"/>
              </a:spcBef>
              <a:spcAft>
                <a:spcPts val="0"/>
              </a:spcAft>
              <a:defRPr sz="1300" smtClean="0">
                <a:solidFill>
                  <a:schemeClr val="tx1">
                    <a:tint val="75000"/>
                  </a:schemeClr>
                </a:solidFill>
                <a:latin typeface="Arial" pitchFamily="34" charset="0"/>
                <a:cs typeface="Arial" pitchFamily="34" charset="0"/>
              </a:defRPr>
            </a:lvl1pPr>
          </a:lstStyle>
          <a:p>
            <a:pPr>
              <a:defRPr/>
            </a:pPr>
            <a:fld id="{456EE718-14D5-4C5A-8164-6A64B9324BF7}"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20518097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hdr="0" ftr="0" dt="0"/>
  <p:txStyles>
    <p:titleStyle>
      <a:lvl1pPr algn="l" defTabSz="1029485" rtl="0" fontAlgn="base">
        <a:lnSpc>
          <a:spcPts val="3394"/>
        </a:lnSpc>
        <a:spcBef>
          <a:spcPct val="0"/>
        </a:spcBef>
        <a:spcAft>
          <a:spcPct val="0"/>
        </a:spcAft>
        <a:defRPr sz="2100" kern="1200">
          <a:solidFill>
            <a:schemeClr val="accent1"/>
          </a:solidFill>
          <a:latin typeface="Arial" pitchFamily="34" charset="0"/>
          <a:ea typeface="+mj-ea"/>
          <a:cs typeface="Arial" pitchFamily="34" charset="0"/>
        </a:defRPr>
      </a:lvl1pPr>
      <a:lvl2pPr algn="l" defTabSz="1029485" rtl="0" fontAlgn="base">
        <a:lnSpc>
          <a:spcPts val="3394"/>
        </a:lnSpc>
        <a:spcBef>
          <a:spcPct val="0"/>
        </a:spcBef>
        <a:spcAft>
          <a:spcPct val="0"/>
        </a:spcAft>
        <a:defRPr sz="2100">
          <a:solidFill>
            <a:schemeClr val="accent1"/>
          </a:solidFill>
          <a:latin typeface="Arial" charset="0"/>
          <a:cs typeface="Arial" charset="0"/>
        </a:defRPr>
      </a:lvl2pPr>
      <a:lvl3pPr algn="l" defTabSz="1029485" rtl="0" fontAlgn="base">
        <a:lnSpc>
          <a:spcPts val="3394"/>
        </a:lnSpc>
        <a:spcBef>
          <a:spcPct val="0"/>
        </a:spcBef>
        <a:spcAft>
          <a:spcPct val="0"/>
        </a:spcAft>
        <a:defRPr sz="2100">
          <a:solidFill>
            <a:schemeClr val="accent1"/>
          </a:solidFill>
          <a:latin typeface="Arial" charset="0"/>
          <a:cs typeface="Arial" charset="0"/>
        </a:defRPr>
      </a:lvl3pPr>
      <a:lvl4pPr algn="l" defTabSz="1029485" rtl="0" fontAlgn="base">
        <a:lnSpc>
          <a:spcPts val="3394"/>
        </a:lnSpc>
        <a:spcBef>
          <a:spcPct val="0"/>
        </a:spcBef>
        <a:spcAft>
          <a:spcPct val="0"/>
        </a:spcAft>
        <a:defRPr sz="2100">
          <a:solidFill>
            <a:schemeClr val="accent1"/>
          </a:solidFill>
          <a:latin typeface="Arial" charset="0"/>
          <a:cs typeface="Arial" charset="0"/>
        </a:defRPr>
      </a:lvl4pPr>
      <a:lvl5pPr algn="l" defTabSz="1029485" rtl="0" fontAlgn="base">
        <a:lnSpc>
          <a:spcPts val="3394"/>
        </a:lnSpc>
        <a:spcBef>
          <a:spcPct val="0"/>
        </a:spcBef>
        <a:spcAft>
          <a:spcPct val="0"/>
        </a:spcAft>
        <a:defRPr sz="2100">
          <a:solidFill>
            <a:schemeClr val="accent1"/>
          </a:solidFill>
          <a:latin typeface="Arial" charset="0"/>
          <a:cs typeface="Arial" charset="0"/>
        </a:defRPr>
      </a:lvl5pPr>
      <a:lvl6pPr marL="451942" algn="l" defTabSz="1029485" rtl="0" fontAlgn="base">
        <a:lnSpc>
          <a:spcPts val="3394"/>
        </a:lnSpc>
        <a:spcBef>
          <a:spcPct val="0"/>
        </a:spcBef>
        <a:spcAft>
          <a:spcPct val="0"/>
        </a:spcAft>
        <a:defRPr sz="2100">
          <a:solidFill>
            <a:schemeClr val="accent1"/>
          </a:solidFill>
          <a:latin typeface="Arial" charset="0"/>
          <a:cs typeface="Arial" charset="0"/>
        </a:defRPr>
      </a:lvl6pPr>
      <a:lvl7pPr marL="903928" algn="l" defTabSz="1029485" rtl="0" fontAlgn="base">
        <a:lnSpc>
          <a:spcPts val="3394"/>
        </a:lnSpc>
        <a:spcBef>
          <a:spcPct val="0"/>
        </a:spcBef>
        <a:spcAft>
          <a:spcPct val="0"/>
        </a:spcAft>
        <a:defRPr sz="2100">
          <a:solidFill>
            <a:schemeClr val="accent1"/>
          </a:solidFill>
          <a:latin typeface="Arial" charset="0"/>
          <a:cs typeface="Arial" charset="0"/>
        </a:defRPr>
      </a:lvl7pPr>
      <a:lvl8pPr marL="1355907" algn="l" defTabSz="1029485" rtl="0" fontAlgn="base">
        <a:lnSpc>
          <a:spcPts val="3394"/>
        </a:lnSpc>
        <a:spcBef>
          <a:spcPct val="0"/>
        </a:spcBef>
        <a:spcAft>
          <a:spcPct val="0"/>
        </a:spcAft>
        <a:defRPr sz="2100">
          <a:solidFill>
            <a:schemeClr val="accent1"/>
          </a:solidFill>
          <a:latin typeface="Arial" charset="0"/>
          <a:cs typeface="Arial" charset="0"/>
        </a:defRPr>
      </a:lvl8pPr>
      <a:lvl9pPr marL="1807878" algn="l" defTabSz="1029485" rtl="0" fontAlgn="base">
        <a:lnSpc>
          <a:spcPts val="3394"/>
        </a:lnSpc>
        <a:spcBef>
          <a:spcPct val="0"/>
        </a:spcBef>
        <a:spcAft>
          <a:spcPct val="0"/>
        </a:spcAft>
        <a:defRPr sz="2100">
          <a:solidFill>
            <a:schemeClr val="accent1"/>
          </a:solidFill>
          <a:latin typeface="Arial" charset="0"/>
          <a:cs typeface="Arial" charset="0"/>
        </a:defRPr>
      </a:lvl9pPr>
    </p:titleStyle>
    <p:bodyStyle>
      <a:lvl1pPr marL="437845" indent="-437845" algn="l" defTabSz="1029485" rtl="0" fontAlgn="base">
        <a:spcBef>
          <a:spcPts val="300"/>
        </a:spcBef>
        <a:spcAft>
          <a:spcPts val="300"/>
        </a:spcAft>
        <a:buFont typeface="Arial" charset="0"/>
        <a:defRPr sz="1400" kern="1200">
          <a:solidFill>
            <a:schemeClr val="bg2"/>
          </a:solidFill>
          <a:latin typeface="Arial" pitchFamily="34" charset="0"/>
          <a:ea typeface="+mn-ea"/>
          <a:cs typeface="Arial" pitchFamily="34" charset="0"/>
        </a:defRPr>
      </a:lvl1pPr>
      <a:lvl2pPr marL="262079" indent="-262079" algn="l" defTabSz="1029485" rtl="0" fontAlgn="base">
        <a:spcBef>
          <a:spcPts val="300"/>
        </a:spcBef>
        <a:spcAft>
          <a:spcPts val="300"/>
        </a:spcAft>
        <a:buSzPct val="100000"/>
        <a:buBlip>
          <a:blip r:embed="rId8"/>
        </a:buBlip>
        <a:defRPr sz="1400" kern="1200">
          <a:solidFill>
            <a:schemeClr val="bg2"/>
          </a:solidFill>
          <a:latin typeface="Arial" pitchFamily="34" charset="0"/>
          <a:ea typeface="+mn-ea"/>
          <a:cs typeface="Arial" pitchFamily="34" charset="0"/>
        </a:defRPr>
      </a:lvl2pPr>
      <a:lvl3pPr marL="527303" indent="-246389" algn="l" defTabSz="1029485" rtl="0" fontAlgn="base">
        <a:spcBef>
          <a:spcPts val="300"/>
        </a:spcBef>
        <a:spcAft>
          <a:spcPts val="300"/>
        </a:spcAft>
        <a:buFont typeface="Arial" charset="0"/>
        <a:buChar char="–"/>
        <a:defRPr sz="1400" kern="1200">
          <a:solidFill>
            <a:schemeClr val="bg2"/>
          </a:solidFill>
          <a:latin typeface="Arial" pitchFamily="34" charset="0"/>
          <a:ea typeface="+mn-ea"/>
          <a:cs typeface="Arial" pitchFamily="34" charset="0"/>
        </a:defRPr>
      </a:lvl3pPr>
      <a:lvl4pPr marL="790947" indent="-236972" algn="l" defTabSz="1029485" rtl="0" fontAlgn="base">
        <a:spcBef>
          <a:spcPts val="300"/>
        </a:spcBef>
        <a:spcAft>
          <a:spcPts val="300"/>
        </a:spcAft>
        <a:buFont typeface="Arial" charset="0"/>
        <a:buChar char="–"/>
        <a:defRPr sz="1400" kern="1200">
          <a:solidFill>
            <a:schemeClr val="bg2"/>
          </a:solidFill>
          <a:latin typeface="Arial" pitchFamily="34" charset="0"/>
          <a:ea typeface="+mn-ea"/>
          <a:cs typeface="Arial" pitchFamily="34" charset="0"/>
        </a:defRPr>
      </a:lvl4pPr>
      <a:lvl5pPr marL="979270" indent="-177323" algn="l" defTabSz="1029485" rtl="0" fontAlgn="base">
        <a:spcBef>
          <a:spcPts val="300"/>
        </a:spcBef>
        <a:spcAft>
          <a:spcPts val="300"/>
        </a:spcAft>
        <a:buFont typeface="Arial" charset="0"/>
        <a:buChar char="•"/>
        <a:defRPr sz="1400" kern="1200">
          <a:solidFill>
            <a:schemeClr val="bg2"/>
          </a:solidFill>
          <a:latin typeface="Arial" pitchFamily="34" charset="0"/>
          <a:ea typeface="+mn-ea"/>
          <a:cs typeface="Arial" pitchFamily="34" charset="0"/>
        </a:defRPr>
      </a:lvl5pPr>
      <a:lvl6pPr marL="2831091" indent="-257370" algn="l" defTabSz="102948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5835" indent="-257370" algn="l" defTabSz="102948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0574" indent="-257370" algn="l" defTabSz="102948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5321" indent="-257370" algn="l" defTabSz="102948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29485" rtl="0" eaLnBrk="1" latinLnBrk="0" hangingPunct="1">
        <a:defRPr sz="2100" kern="1200">
          <a:solidFill>
            <a:schemeClr val="tx1"/>
          </a:solidFill>
          <a:latin typeface="+mn-lt"/>
          <a:ea typeface="+mn-ea"/>
          <a:cs typeface="+mn-cs"/>
        </a:defRPr>
      </a:lvl1pPr>
      <a:lvl2pPr marL="514747" algn="l" defTabSz="1029485" rtl="0" eaLnBrk="1" latinLnBrk="0" hangingPunct="1">
        <a:defRPr sz="2100" kern="1200">
          <a:solidFill>
            <a:schemeClr val="tx1"/>
          </a:solidFill>
          <a:latin typeface="+mn-lt"/>
          <a:ea typeface="+mn-ea"/>
          <a:cs typeface="+mn-cs"/>
        </a:defRPr>
      </a:lvl2pPr>
      <a:lvl3pPr marL="1029485" algn="l" defTabSz="1029485" rtl="0" eaLnBrk="1" latinLnBrk="0" hangingPunct="1">
        <a:defRPr sz="2100" kern="1200">
          <a:solidFill>
            <a:schemeClr val="tx1"/>
          </a:solidFill>
          <a:latin typeface="+mn-lt"/>
          <a:ea typeface="+mn-ea"/>
          <a:cs typeface="+mn-cs"/>
        </a:defRPr>
      </a:lvl3pPr>
      <a:lvl4pPr marL="1544227" algn="l" defTabSz="1029485" rtl="0" eaLnBrk="1" latinLnBrk="0" hangingPunct="1">
        <a:defRPr sz="2100" kern="1200">
          <a:solidFill>
            <a:schemeClr val="tx1"/>
          </a:solidFill>
          <a:latin typeface="+mn-lt"/>
          <a:ea typeface="+mn-ea"/>
          <a:cs typeface="+mn-cs"/>
        </a:defRPr>
      </a:lvl4pPr>
      <a:lvl5pPr marL="2058981" algn="l" defTabSz="1029485" rtl="0" eaLnBrk="1" latinLnBrk="0" hangingPunct="1">
        <a:defRPr sz="2100" kern="1200">
          <a:solidFill>
            <a:schemeClr val="tx1"/>
          </a:solidFill>
          <a:latin typeface="+mn-lt"/>
          <a:ea typeface="+mn-ea"/>
          <a:cs typeface="+mn-cs"/>
        </a:defRPr>
      </a:lvl5pPr>
      <a:lvl6pPr marL="2573723" algn="l" defTabSz="1029485" rtl="0" eaLnBrk="1" latinLnBrk="0" hangingPunct="1">
        <a:defRPr sz="2100" kern="1200">
          <a:solidFill>
            <a:schemeClr val="tx1"/>
          </a:solidFill>
          <a:latin typeface="+mn-lt"/>
          <a:ea typeface="+mn-ea"/>
          <a:cs typeface="+mn-cs"/>
        </a:defRPr>
      </a:lvl6pPr>
      <a:lvl7pPr marL="3088456" algn="l" defTabSz="1029485" rtl="0" eaLnBrk="1" latinLnBrk="0" hangingPunct="1">
        <a:defRPr sz="2100" kern="1200">
          <a:solidFill>
            <a:schemeClr val="tx1"/>
          </a:solidFill>
          <a:latin typeface="+mn-lt"/>
          <a:ea typeface="+mn-ea"/>
          <a:cs typeface="+mn-cs"/>
        </a:defRPr>
      </a:lvl7pPr>
      <a:lvl8pPr marL="3603209" algn="l" defTabSz="1029485" rtl="0" eaLnBrk="1" latinLnBrk="0" hangingPunct="1">
        <a:defRPr sz="2100" kern="1200">
          <a:solidFill>
            <a:schemeClr val="tx1"/>
          </a:solidFill>
          <a:latin typeface="+mn-lt"/>
          <a:ea typeface="+mn-ea"/>
          <a:cs typeface="+mn-cs"/>
        </a:defRPr>
      </a:lvl8pPr>
      <a:lvl9pPr marL="4117945" algn="l" defTabSz="102948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0" y="319088"/>
            <a:ext cx="79708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3600" bIns="46800" numCol="1" anchor="b" anchorCtr="0" compatLnSpc="1">
            <a:prstTxWarp prst="textNoShape">
              <a:avLst/>
            </a:prstTxWarp>
          </a:bodyPr>
          <a:lstStyle/>
          <a:p>
            <a:pPr lvl="0"/>
            <a:r>
              <a:rPr lang="nl-NL" altLang="en-US"/>
              <a:t>Klik om het opmaakprofiel te bewerken</a:t>
            </a:r>
          </a:p>
        </p:txBody>
      </p:sp>
      <p:sp>
        <p:nvSpPr>
          <p:cNvPr id="26631" name="Rectangle 7"/>
          <p:cNvSpPr>
            <a:spLocks noGrp="1" noChangeArrowheads="1"/>
          </p:cNvSpPr>
          <p:nvPr>
            <p:ph type="sldNum" sz="quarter" idx="4"/>
          </p:nvPr>
        </p:nvSpPr>
        <p:spPr bwMode="auto">
          <a:xfrm>
            <a:off x="9601200" y="7021513"/>
            <a:ext cx="760413" cy="269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000" b="0">
                <a:solidFill>
                  <a:schemeClr val="tx1"/>
                </a:solidFill>
                <a:cs typeface="Arial" pitchFamily="34" charset="0"/>
              </a:defRPr>
            </a:lvl1pPr>
          </a:lstStyle>
          <a:p>
            <a:pPr defTabSz="914400" fontAlgn="base">
              <a:spcBef>
                <a:spcPct val="0"/>
              </a:spcBef>
              <a:spcAft>
                <a:spcPct val="0"/>
              </a:spcAft>
              <a:defRPr/>
            </a:pPr>
            <a:fld id="{CB498950-799F-453E-B661-D03471F2D398}" type="slidenum">
              <a:rPr lang="nl-NL">
                <a:solidFill>
                  <a:srgbClr val="54646C"/>
                </a:solidFill>
                <a:ea typeface="Arial Unicode MS" pitchFamily="34" charset="-128"/>
              </a:rPr>
              <a:pPr defTabSz="914400" fontAlgn="base">
                <a:spcBef>
                  <a:spcPct val="0"/>
                </a:spcBef>
                <a:spcAft>
                  <a:spcPct val="0"/>
                </a:spcAft>
                <a:defRPr/>
              </a:pPr>
              <a:t>‹nr.›</a:t>
            </a:fld>
            <a:endParaRPr lang="nl-NL">
              <a:solidFill>
                <a:srgbClr val="54646C"/>
              </a:solidFill>
              <a:ea typeface="Arial Unicode MS" pitchFamily="34" charset="-128"/>
            </a:endParaRPr>
          </a:p>
        </p:txBody>
      </p:sp>
      <p:grpSp>
        <p:nvGrpSpPr>
          <p:cNvPr id="1028" name="Group 29"/>
          <p:cNvGrpSpPr>
            <a:grpSpLocks/>
          </p:cNvGrpSpPr>
          <p:nvPr/>
        </p:nvGrpSpPr>
        <p:grpSpPr bwMode="auto">
          <a:xfrm>
            <a:off x="0" y="969963"/>
            <a:ext cx="10693400" cy="177800"/>
            <a:chOff x="0" y="611"/>
            <a:chExt cx="6736" cy="112"/>
          </a:xfrm>
        </p:grpSpPr>
        <p:sp>
          <p:nvSpPr>
            <p:cNvPr id="1031" name="Line 10"/>
            <p:cNvSpPr>
              <a:spLocks noChangeShapeType="1"/>
            </p:cNvSpPr>
            <p:nvPr userDrawn="1"/>
          </p:nvSpPr>
          <p:spPr bwMode="auto">
            <a:xfrm rot="10800000">
              <a:off x="1507" y="613"/>
              <a:ext cx="5229"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sp>
          <p:nvSpPr>
            <p:cNvPr id="1032" name="Line 11"/>
            <p:cNvSpPr>
              <a:spLocks noChangeShapeType="1"/>
            </p:cNvSpPr>
            <p:nvPr userDrawn="1"/>
          </p:nvSpPr>
          <p:spPr bwMode="auto">
            <a:xfrm rot="10800000">
              <a:off x="0" y="612"/>
              <a:ext cx="127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b="1">
                <a:solidFill>
                  <a:srgbClr val="79838C"/>
                </a:solidFill>
                <a:ea typeface="Arial Unicode MS" pitchFamily="34" charset="-128"/>
                <a:cs typeface="Arial Unicode MS" pitchFamily="34" charset="-128"/>
              </a:endParaRPr>
            </a:p>
          </p:txBody>
        </p:sp>
        <p:sp>
          <p:nvSpPr>
            <p:cNvPr id="1033" name="AutoShape 16"/>
            <p:cNvSpPr>
              <a:spLocks noChangeArrowheads="1"/>
            </p:cNvSpPr>
            <p:nvPr userDrawn="1"/>
          </p:nvSpPr>
          <p:spPr bwMode="auto">
            <a:xfrm rot="5400000">
              <a:off x="1335" y="548"/>
              <a:ext cx="112" cy="238"/>
            </a:xfrm>
            <a:prstGeom prst="chevron">
              <a:avLst>
                <a:gd name="adj" fmla="val 100000"/>
              </a:avLst>
            </a:prstGeom>
            <a:noFill/>
            <a:ln w="19050">
              <a:solidFill>
                <a:schemeClr val="accent1"/>
              </a:solidFill>
              <a:miter lim="800000"/>
              <a:headEnd/>
              <a:tailEnd/>
            </a:ln>
            <a:extLst/>
          </p:spPr>
          <p:txBody>
            <a:bodyPr wrap="none" anchor="ctr"/>
            <a:lstStyle>
              <a:lvl1pPr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b="1">
                  <a:solidFill>
                    <a:schemeClr val="bg2"/>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fontAlgn="base" hangingPunct="1">
                <a:spcBef>
                  <a:spcPct val="0"/>
                </a:spcBef>
                <a:spcAft>
                  <a:spcPct val="0"/>
                </a:spcAft>
                <a:defRPr/>
              </a:pPr>
              <a:endParaRPr lang="en-US" sz="1800">
                <a:solidFill>
                  <a:srgbClr val="79838C"/>
                </a:solidFill>
              </a:endParaRPr>
            </a:p>
          </p:txBody>
        </p:sp>
      </p:grpSp>
      <p:sp>
        <p:nvSpPr>
          <p:cNvPr id="1029" name="Rectangle 19"/>
          <p:cNvSpPr>
            <a:spLocks noGrp="1" noChangeArrowheads="1"/>
          </p:cNvSpPr>
          <p:nvPr>
            <p:ph type="body" idx="1"/>
          </p:nvPr>
        </p:nvSpPr>
        <p:spPr bwMode="auto">
          <a:xfrm>
            <a:off x="2381250" y="1233488"/>
            <a:ext cx="797083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0" bIns="4680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pic>
        <p:nvPicPr>
          <p:cNvPr id="1030" name="Picture 30" descr="A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0838" y="7038975"/>
            <a:ext cx="13065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7136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defTabSz="1042988" rtl="0" eaLnBrk="0" fontAlgn="base" hangingPunct="0">
        <a:lnSpc>
          <a:spcPts val="2400"/>
        </a:lnSpc>
        <a:spcBef>
          <a:spcPct val="0"/>
        </a:spcBef>
        <a:spcAft>
          <a:spcPct val="0"/>
        </a:spcAft>
        <a:defRPr b="1">
          <a:solidFill>
            <a:schemeClr val="tx1"/>
          </a:solidFill>
          <a:latin typeface="+mj-lt"/>
          <a:ea typeface="Arial" pitchFamily="-1" charset="0"/>
          <a:cs typeface="+mj-cs"/>
        </a:defRPr>
      </a:lvl1pPr>
      <a:lvl2pPr algn="l" defTabSz="1042988" rtl="0" eaLnBrk="0" fontAlgn="base" hangingPunct="0">
        <a:lnSpc>
          <a:spcPts val="2400"/>
        </a:lnSpc>
        <a:spcBef>
          <a:spcPct val="0"/>
        </a:spcBef>
        <a:spcAft>
          <a:spcPct val="0"/>
        </a:spcAft>
        <a:defRPr b="1">
          <a:solidFill>
            <a:schemeClr val="tx1"/>
          </a:solidFill>
          <a:latin typeface="Arial" charset="0"/>
          <a:ea typeface="Arial" pitchFamily="-1" charset="0"/>
          <a:cs typeface="Arial" charset="0"/>
        </a:defRPr>
      </a:lvl2pPr>
      <a:lvl3pPr algn="l" defTabSz="1042988" rtl="0" eaLnBrk="0" fontAlgn="base" hangingPunct="0">
        <a:lnSpc>
          <a:spcPts val="2400"/>
        </a:lnSpc>
        <a:spcBef>
          <a:spcPct val="0"/>
        </a:spcBef>
        <a:spcAft>
          <a:spcPct val="0"/>
        </a:spcAft>
        <a:defRPr b="1">
          <a:solidFill>
            <a:schemeClr val="tx1"/>
          </a:solidFill>
          <a:latin typeface="Arial" charset="0"/>
          <a:ea typeface="Arial" pitchFamily="-1" charset="0"/>
          <a:cs typeface="Arial" charset="0"/>
        </a:defRPr>
      </a:lvl3pPr>
      <a:lvl4pPr algn="l" defTabSz="1042988" rtl="0" eaLnBrk="0" fontAlgn="base" hangingPunct="0">
        <a:lnSpc>
          <a:spcPts val="2400"/>
        </a:lnSpc>
        <a:spcBef>
          <a:spcPct val="0"/>
        </a:spcBef>
        <a:spcAft>
          <a:spcPct val="0"/>
        </a:spcAft>
        <a:defRPr b="1">
          <a:solidFill>
            <a:schemeClr val="tx1"/>
          </a:solidFill>
          <a:latin typeface="Arial" charset="0"/>
          <a:ea typeface="Arial" pitchFamily="-1" charset="0"/>
          <a:cs typeface="Arial" charset="0"/>
        </a:defRPr>
      </a:lvl4pPr>
      <a:lvl5pPr algn="l" defTabSz="1042988" rtl="0" eaLnBrk="0" fontAlgn="base" hangingPunct="0">
        <a:lnSpc>
          <a:spcPts val="2400"/>
        </a:lnSpc>
        <a:spcBef>
          <a:spcPct val="0"/>
        </a:spcBef>
        <a:spcAft>
          <a:spcPct val="0"/>
        </a:spcAft>
        <a:defRPr b="1">
          <a:solidFill>
            <a:schemeClr val="tx1"/>
          </a:solidFill>
          <a:latin typeface="Arial" charset="0"/>
          <a:ea typeface="Arial" pitchFamily="-1" charset="0"/>
          <a:cs typeface="Arial" charset="0"/>
        </a:defRPr>
      </a:lvl5pPr>
      <a:lvl6pPr marL="457200" algn="l" defTabSz="1042988" rtl="0" fontAlgn="base">
        <a:lnSpc>
          <a:spcPts val="2400"/>
        </a:lnSpc>
        <a:spcBef>
          <a:spcPct val="0"/>
        </a:spcBef>
        <a:spcAft>
          <a:spcPct val="0"/>
        </a:spcAft>
        <a:defRPr b="1">
          <a:solidFill>
            <a:schemeClr val="tx1"/>
          </a:solidFill>
          <a:latin typeface="Arial" charset="0"/>
          <a:cs typeface="Arial" charset="0"/>
        </a:defRPr>
      </a:lvl6pPr>
      <a:lvl7pPr marL="914400" algn="l" defTabSz="1042988" rtl="0" fontAlgn="base">
        <a:lnSpc>
          <a:spcPts val="2400"/>
        </a:lnSpc>
        <a:spcBef>
          <a:spcPct val="0"/>
        </a:spcBef>
        <a:spcAft>
          <a:spcPct val="0"/>
        </a:spcAft>
        <a:defRPr b="1">
          <a:solidFill>
            <a:schemeClr val="tx1"/>
          </a:solidFill>
          <a:latin typeface="Arial" charset="0"/>
          <a:cs typeface="Arial" charset="0"/>
        </a:defRPr>
      </a:lvl7pPr>
      <a:lvl8pPr marL="1371600" algn="l" defTabSz="1042988" rtl="0" fontAlgn="base">
        <a:lnSpc>
          <a:spcPts val="2400"/>
        </a:lnSpc>
        <a:spcBef>
          <a:spcPct val="0"/>
        </a:spcBef>
        <a:spcAft>
          <a:spcPct val="0"/>
        </a:spcAft>
        <a:defRPr b="1">
          <a:solidFill>
            <a:schemeClr val="tx1"/>
          </a:solidFill>
          <a:latin typeface="Arial" charset="0"/>
          <a:cs typeface="Arial" charset="0"/>
        </a:defRPr>
      </a:lvl8pPr>
      <a:lvl9pPr marL="1828800" algn="l" defTabSz="1042988" rtl="0" fontAlgn="base">
        <a:lnSpc>
          <a:spcPts val="2400"/>
        </a:lnSpc>
        <a:spcBef>
          <a:spcPct val="0"/>
        </a:spcBef>
        <a:spcAft>
          <a:spcPct val="0"/>
        </a:spcAft>
        <a:defRPr b="1">
          <a:solidFill>
            <a:schemeClr val="tx1"/>
          </a:solidFill>
          <a:latin typeface="Arial" charset="0"/>
          <a:cs typeface="Arial" charset="0"/>
        </a:defRPr>
      </a:lvl9pPr>
    </p:titleStyle>
    <p:bodyStyle>
      <a:lvl1pPr marL="342900" indent="-342900" algn="l" defTabSz="1017588" rtl="0" eaLnBrk="0" fontAlgn="base" hangingPunct="0">
        <a:lnSpc>
          <a:spcPct val="110000"/>
        </a:lnSpc>
        <a:spcBef>
          <a:spcPct val="0"/>
        </a:spcBef>
        <a:spcAft>
          <a:spcPct val="40000"/>
        </a:spcAft>
        <a:buClr>
          <a:schemeClr val="tx1"/>
        </a:buClr>
        <a:buFont typeface="Wingdings 3" pitchFamily="18" charset="2"/>
        <a:defRPr sz="1000" b="1">
          <a:solidFill>
            <a:schemeClr val="folHlink"/>
          </a:solidFill>
          <a:latin typeface="+mn-lt"/>
          <a:ea typeface="Arial" pitchFamily="-1" charset="0"/>
          <a:cs typeface="+mn-cs"/>
        </a:defRPr>
      </a:lvl1pPr>
      <a:lvl2pPr marL="1588" indent="455613" algn="l" defTabSz="1017588" rtl="0" eaLnBrk="0" fontAlgn="base" hangingPunct="0">
        <a:lnSpc>
          <a:spcPct val="110000"/>
        </a:lnSpc>
        <a:spcBef>
          <a:spcPct val="0"/>
        </a:spcBef>
        <a:spcAft>
          <a:spcPct val="40000"/>
        </a:spcAft>
        <a:buClr>
          <a:schemeClr val="tx1"/>
        </a:buClr>
        <a:buFont typeface="Wingdings 3" pitchFamily="18" charset="2"/>
        <a:defRPr sz="1000">
          <a:solidFill>
            <a:schemeClr val="tx1"/>
          </a:solidFill>
          <a:latin typeface="+mn-lt"/>
          <a:ea typeface="Arial" pitchFamily="-1" charset="0"/>
          <a:cs typeface="+mn-cs"/>
        </a:defRPr>
      </a:lvl2pPr>
      <a:lvl3pPr marL="266700" indent="-263525" algn="l" defTabSz="1017588" rtl="0" eaLnBrk="0" fontAlgn="base" hangingPunct="0">
        <a:lnSpc>
          <a:spcPct val="110000"/>
        </a:lnSpc>
        <a:spcBef>
          <a:spcPct val="0"/>
        </a:spcBef>
        <a:spcAft>
          <a:spcPct val="40000"/>
        </a:spcAft>
        <a:buClr>
          <a:schemeClr val="tx1"/>
        </a:buClr>
        <a:buFont typeface="Wingdings 3" pitchFamily="18" charset="2"/>
        <a:buChar char="}"/>
        <a:defRPr sz="1000">
          <a:solidFill>
            <a:schemeClr val="tx1"/>
          </a:solidFill>
          <a:latin typeface="+mn-lt"/>
          <a:ea typeface="Arial" pitchFamily="-1" charset="0"/>
          <a:cs typeface="+mn-cs"/>
        </a:defRPr>
      </a:lvl3pPr>
      <a:lvl4pPr marL="531813" indent="-263525" algn="l" defTabSz="1017588" rtl="0" eaLnBrk="0" fontAlgn="base" hangingPunct="0">
        <a:lnSpc>
          <a:spcPct val="110000"/>
        </a:lnSpc>
        <a:spcBef>
          <a:spcPct val="0"/>
        </a:spcBef>
        <a:spcAft>
          <a:spcPct val="40000"/>
        </a:spcAft>
        <a:buClr>
          <a:schemeClr val="tx1"/>
        </a:buClr>
        <a:buFont typeface="Arial" pitchFamily="34" charset="0"/>
        <a:buChar char="−"/>
        <a:defRPr sz="1000">
          <a:solidFill>
            <a:schemeClr val="tx1"/>
          </a:solidFill>
          <a:latin typeface="+mn-lt"/>
          <a:ea typeface="Arial" pitchFamily="-1" charset="0"/>
          <a:cs typeface="+mn-cs"/>
        </a:defRPr>
      </a:lvl4pPr>
      <a:lvl5pPr marL="798513" indent="-265113" algn="l" defTabSz="1017588" rtl="0" eaLnBrk="0" fontAlgn="base" hangingPunct="0">
        <a:lnSpc>
          <a:spcPct val="110000"/>
        </a:lnSpc>
        <a:spcBef>
          <a:spcPct val="0"/>
        </a:spcBef>
        <a:spcAft>
          <a:spcPct val="40000"/>
        </a:spcAft>
        <a:buClr>
          <a:schemeClr val="tx1"/>
        </a:buClr>
        <a:buFont typeface="Arial" pitchFamily="34" charset="0"/>
        <a:buChar char="−"/>
        <a:defRPr sz="1000">
          <a:solidFill>
            <a:schemeClr val="tx1"/>
          </a:solidFill>
          <a:latin typeface="+mn-lt"/>
          <a:ea typeface="Arial" pitchFamily="-1" charset="0"/>
          <a:cs typeface="+mn-cs"/>
        </a:defRPr>
      </a:lvl5pPr>
      <a:lvl6pPr marL="1255713" indent="-265113" algn="l" defTabSz="1017588"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6pPr>
      <a:lvl7pPr marL="1712913" indent="-265113" algn="l" defTabSz="1017588"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7pPr>
      <a:lvl8pPr marL="2170113" indent="-265113" algn="l" defTabSz="1017588"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8pPr>
      <a:lvl9pPr marL="2627313" indent="-265113" algn="l" defTabSz="1017588"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0" y="319088"/>
            <a:ext cx="7970838"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784" rIns="93566" bIns="46784" numCol="1" anchor="b" anchorCtr="0" compatLnSpc="1">
            <a:prstTxWarp prst="textNoShape">
              <a:avLst/>
            </a:prstTxWarp>
          </a:bodyPr>
          <a:lstStyle/>
          <a:p>
            <a:pPr lvl="0"/>
            <a:r>
              <a:rPr lang="nl-NL" altLang="en-US"/>
              <a:t>Klik om het opmaakprofiel te bewerken</a:t>
            </a:r>
          </a:p>
        </p:txBody>
      </p:sp>
      <p:sp>
        <p:nvSpPr>
          <p:cNvPr id="26631" name="Rectangle 7"/>
          <p:cNvSpPr>
            <a:spLocks noGrp="1" noChangeArrowheads="1"/>
          </p:cNvSpPr>
          <p:nvPr>
            <p:ph type="sldNum" sz="quarter" idx="4"/>
          </p:nvPr>
        </p:nvSpPr>
        <p:spPr bwMode="auto">
          <a:xfrm>
            <a:off x="9601200" y="7021513"/>
            <a:ext cx="76041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1042620">
              <a:spcBef>
                <a:spcPct val="0"/>
              </a:spcBef>
              <a:defRPr sz="1000">
                <a:solidFill>
                  <a:schemeClr val="tx1"/>
                </a:solidFill>
                <a:latin typeface="Arial" charset="0"/>
                <a:cs typeface="+mn-cs"/>
              </a:defRPr>
            </a:lvl1pPr>
          </a:lstStyle>
          <a:p>
            <a:pPr fontAlgn="base">
              <a:spcAft>
                <a:spcPct val="0"/>
              </a:spcAft>
              <a:defRPr/>
            </a:pPr>
            <a:fld id="{CA8A80E3-F6DB-4FDE-809A-D062B234ED7D}" type="slidenum">
              <a:rPr lang="nl-NL">
                <a:solidFill>
                  <a:srgbClr val="54646C"/>
                </a:solidFill>
                <a:ea typeface="Arial Unicode MS" pitchFamily="34" charset="-128"/>
              </a:rPr>
              <a:pPr fontAlgn="base">
                <a:spcAft>
                  <a:spcPct val="0"/>
                </a:spcAft>
                <a:defRPr/>
              </a:pPr>
              <a:t>‹nr.›</a:t>
            </a:fld>
            <a:endParaRPr lang="nl-NL">
              <a:solidFill>
                <a:srgbClr val="54646C"/>
              </a:solidFill>
              <a:ea typeface="Arial Unicode MS" pitchFamily="34" charset="-128"/>
            </a:endParaRPr>
          </a:p>
        </p:txBody>
      </p:sp>
      <p:grpSp>
        <p:nvGrpSpPr>
          <p:cNvPr id="1028" name="Group 29"/>
          <p:cNvGrpSpPr>
            <a:grpSpLocks/>
          </p:cNvGrpSpPr>
          <p:nvPr/>
        </p:nvGrpSpPr>
        <p:grpSpPr bwMode="auto">
          <a:xfrm>
            <a:off x="0" y="969963"/>
            <a:ext cx="10693400" cy="177800"/>
            <a:chOff x="0" y="611"/>
            <a:chExt cx="6736" cy="112"/>
          </a:xfrm>
        </p:grpSpPr>
        <p:sp>
          <p:nvSpPr>
            <p:cNvPr id="1031" name="Line 10"/>
            <p:cNvSpPr>
              <a:spLocks noChangeShapeType="1"/>
            </p:cNvSpPr>
            <p:nvPr userDrawn="1"/>
          </p:nvSpPr>
          <p:spPr bwMode="auto">
            <a:xfrm rot="10800000">
              <a:off x="1507" y="613"/>
              <a:ext cx="522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sp>
          <p:nvSpPr>
            <p:cNvPr id="1032" name="Line 11"/>
            <p:cNvSpPr>
              <a:spLocks noChangeShapeType="1"/>
            </p:cNvSpPr>
            <p:nvPr userDrawn="1"/>
          </p:nvSpPr>
          <p:spPr bwMode="auto">
            <a:xfrm rot="10800000">
              <a:off x="0" y="612"/>
              <a:ext cx="1276"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300">
                <a:solidFill>
                  <a:srgbClr val="009286"/>
                </a:solidFill>
                <a:ea typeface="Arial Unicode MS" pitchFamily="34" charset="-128"/>
                <a:cs typeface="Arial Unicode MS" pitchFamily="34" charset="-128"/>
              </a:endParaRPr>
            </a:p>
          </p:txBody>
        </p:sp>
        <p:sp>
          <p:nvSpPr>
            <p:cNvPr id="1033" name="AutoShape 16"/>
            <p:cNvSpPr>
              <a:spLocks noChangeArrowheads="1"/>
            </p:cNvSpPr>
            <p:nvPr userDrawn="1"/>
          </p:nvSpPr>
          <p:spPr bwMode="auto">
            <a:xfrm rot="5400000">
              <a:off x="1335" y="548"/>
              <a:ext cx="112" cy="238"/>
            </a:xfrm>
            <a:prstGeom prst="chevron">
              <a:avLst>
                <a:gd name="adj" fmla="val 100000"/>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300">
                  <a:solidFill>
                    <a:schemeClr val="folHlink"/>
                  </a:solidFill>
                  <a:latin typeface="Arial" pitchFamily="34" charset="0"/>
                  <a:ea typeface="Arial Unicode MS" pitchFamily="34" charset="-128"/>
                  <a:cs typeface="Arial Unicode MS" pitchFamily="34" charset="-128"/>
                </a:defRPr>
              </a:lvl1pPr>
              <a:lvl2pPr marL="742950" indent="-285750" eaLnBrk="0" hangingPunct="0">
                <a:defRPr sz="1300">
                  <a:solidFill>
                    <a:schemeClr val="folHlink"/>
                  </a:solidFill>
                  <a:latin typeface="Arial" pitchFamily="34" charset="0"/>
                  <a:ea typeface="Arial Unicode MS" pitchFamily="34" charset="-128"/>
                  <a:cs typeface="Arial Unicode MS" pitchFamily="34" charset="-128"/>
                </a:defRPr>
              </a:lvl2pPr>
              <a:lvl3pPr marL="1143000" indent="-228600" eaLnBrk="0" hangingPunct="0">
                <a:defRPr sz="1300">
                  <a:solidFill>
                    <a:schemeClr val="folHlink"/>
                  </a:solidFill>
                  <a:latin typeface="Arial" pitchFamily="34" charset="0"/>
                  <a:ea typeface="Arial Unicode MS" pitchFamily="34" charset="-128"/>
                  <a:cs typeface="Arial Unicode MS" pitchFamily="34" charset="-128"/>
                </a:defRPr>
              </a:lvl3pPr>
              <a:lvl4pPr marL="1600200" indent="-228600" eaLnBrk="0" hangingPunct="0">
                <a:defRPr sz="1300">
                  <a:solidFill>
                    <a:schemeClr val="folHlink"/>
                  </a:solidFill>
                  <a:latin typeface="Arial" pitchFamily="34" charset="0"/>
                  <a:ea typeface="Arial Unicode MS" pitchFamily="34" charset="-128"/>
                  <a:cs typeface="Arial Unicode MS" pitchFamily="34" charset="-128"/>
                </a:defRPr>
              </a:lvl4pPr>
              <a:lvl5pPr marL="2057400" indent="-228600" eaLnBrk="0" hangingPunct="0">
                <a:defRPr sz="1300">
                  <a:solidFill>
                    <a:schemeClr val="folHlink"/>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300">
                  <a:solidFill>
                    <a:schemeClr val="folHlink"/>
                  </a:solidFill>
                  <a:latin typeface="Arial" pitchFamily="34" charset="0"/>
                  <a:ea typeface="Arial Unicode MS" pitchFamily="34" charset="-128"/>
                  <a:cs typeface="Arial Unicode MS" pitchFamily="34" charset="-128"/>
                </a:defRPr>
              </a:lvl9pPr>
            </a:lstStyle>
            <a:p>
              <a:pPr defTabSz="914400" eaLnBrk="1" fontAlgn="base" hangingPunct="1">
                <a:spcBef>
                  <a:spcPct val="50000"/>
                </a:spcBef>
                <a:spcAft>
                  <a:spcPct val="0"/>
                </a:spcAft>
              </a:pPr>
              <a:endParaRPr lang="en-US" altLang="en-US">
                <a:solidFill>
                  <a:srgbClr val="009286"/>
                </a:solidFill>
              </a:endParaRPr>
            </a:p>
          </p:txBody>
        </p:sp>
      </p:grpSp>
      <p:sp>
        <p:nvSpPr>
          <p:cNvPr id="1029" name="Rectangle 19"/>
          <p:cNvSpPr>
            <a:spLocks noGrp="1" noChangeArrowheads="1"/>
          </p:cNvSpPr>
          <p:nvPr>
            <p:ph type="body" idx="1"/>
          </p:nvPr>
        </p:nvSpPr>
        <p:spPr bwMode="auto">
          <a:xfrm>
            <a:off x="2381250" y="1233488"/>
            <a:ext cx="7970838"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784" rIns="0" bIns="46784"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pic>
        <p:nvPicPr>
          <p:cNvPr id="1030" name="Picture 30" descr="A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838" y="7038975"/>
            <a:ext cx="13065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8713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1041400" rtl="0" eaLnBrk="0" fontAlgn="base" hangingPunct="0">
        <a:lnSpc>
          <a:spcPts val="2400"/>
        </a:lnSpc>
        <a:spcBef>
          <a:spcPct val="0"/>
        </a:spcBef>
        <a:spcAft>
          <a:spcPct val="0"/>
        </a:spcAft>
        <a:defRPr b="1">
          <a:solidFill>
            <a:schemeClr val="tx1"/>
          </a:solidFill>
          <a:latin typeface="+mj-lt"/>
          <a:ea typeface="+mj-ea"/>
          <a:cs typeface="+mj-cs"/>
        </a:defRPr>
      </a:lvl1pPr>
      <a:lvl2pPr algn="l" defTabSz="1041400" rtl="0" eaLnBrk="0" fontAlgn="base" hangingPunct="0">
        <a:lnSpc>
          <a:spcPts val="2400"/>
        </a:lnSpc>
        <a:spcBef>
          <a:spcPct val="0"/>
        </a:spcBef>
        <a:spcAft>
          <a:spcPct val="0"/>
        </a:spcAft>
        <a:defRPr b="1">
          <a:solidFill>
            <a:schemeClr val="tx1"/>
          </a:solidFill>
          <a:latin typeface="Arial" charset="0"/>
          <a:cs typeface="Arial" charset="0"/>
        </a:defRPr>
      </a:lvl2pPr>
      <a:lvl3pPr algn="l" defTabSz="1041400" rtl="0" eaLnBrk="0" fontAlgn="base" hangingPunct="0">
        <a:lnSpc>
          <a:spcPts val="2400"/>
        </a:lnSpc>
        <a:spcBef>
          <a:spcPct val="0"/>
        </a:spcBef>
        <a:spcAft>
          <a:spcPct val="0"/>
        </a:spcAft>
        <a:defRPr b="1">
          <a:solidFill>
            <a:schemeClr val="tx1"/>
          </a:solidFill>
          <a:latin typeface="Arial" charset="0"/>
          <a:cs typeface="Arial" charset="0"/>
        </a:defRPr>
      </a:lvl3pPr>
      <a:lvl4pPr algn="l" defTabSz="1041400" rtl="0" eaLnBrk="0" fontAlgn="base" hangingPunct="0">
        <a:lnSpc>
          <a:spcPts val="2400"/>
        </a:lnSpc>
        <a:spcBef>
          <a:spcPct val="0"/>
        </a:spcBef>
        <a:spcAft>
          <a:spcPct val="0"/>
        </a:spcAft>
        <a:defRPr b="1">
          <a:solidFill>
            <a:schemeClr val="tx1"/>
          </a:solidFill>
          <a:latin typeface="Arial" charset="0"/>
          <a:cs typeface="Arial" charset="0"/>
        </a:defRPr>
      </a:lvl4pPr>
      <a:lvl5pPr algn="l" defTabSz="1041400" rtl="0" eaLnBrk="0" fontAlgn="base" hangingPunct="0">
        <a:lnSpc>
          <a:spcPts val="2400"/>
        </a:lnSpc>
        <a:spcBef>
          <a:spcPct val="0"/>
        </a:spcBef>
        <a:spcAft>
          <a:spcPct val="0"/>
        </a:spcAft>
        <a:defRPr b="1">
          <a:solidFill>
            <a:schemeClr val="tx1"/>
          </a:solidFill>
          <a:latin typeface="Arial" charset="0"/>
          <a:cs typeface="Arial" charset="0"/>
        </a:defRPr>
      </a:lvl5pPr>
      <a:lvl6pPr marL="457040" algn="l" defTabSz="1042620" rtl="0" fontAlgn="base">
        <a:lnSpc>
          <a:spcPts val="2400"/>
        </a:lnSpc>
        <a:spcBef>
          <a:spcPct val="0"/>
        </a:spcBef>
        <a:spcAft>
          <a:spcPct val="0"/>
        </a:spcAft>
        <a:defRPr b="1">
          <a:solidFill>
            <a:schemeClr val="tx1"/>
          </a:solidFill>
          <a:latin typeface="Arial" charset="0"/>
          <a:cs typeface="Arial" charset="0"/>
        </a:defRPr>
      </a:lvl6pPr>
      <a:lvl7pPr marL="914077" algn="l" defTabSz="1042620" rtl="0" fontAlgn="base">
        <a:lnSpc>
          <a:spcPts val="2400"/>
        </a:lnSpc>
        <a:spcBef>
          <a:spcPct val="0"/>
        </a:spcBef>
        <a:spcAft>
          <a:spcPct val="0"/>
        </a:spcAft>
        <a:defRPr b="1">
          <a:solidFill>
            <a:schemeClr val="tx1"/>
          </a:solidFill>
          <a:latin typeface="Arial" charset="0"/>
          <a:cs typeface="Arial" charset="0"/>
        </a:defRPr>
      </a:lvl7pPr>
      <a:lvl8pPr marL="1371116" algn="l" defTabSz="1042620" rtl="0" fontAlgn="base">
        <a:lnSpc>
          <a:spcPts val="2400"/>
        </a:lnSpc>
        <a:spcBef>
          <a:spcPct val="0"/>
        </a:spcBef>
        <a:spcAft>
          <a:spcPct val="0"/>
        </a:spcAft>
        <a:defRPr b="1">
          <a:solidFill>
            <a:schemeClr val="tx1"/>
          </a:solidFill>
          <a:latin typeface="Arial" charset="0"/>
          <a:cs typeface="Arial" charset="0"/>
        </a:defRPr>
      </a:lvl8pPr>
      <a:lvl9pPr marL="1828154" algn="l" defTabSz="1042620" rtl="0" fontAlgn="base">
        <a:lnSpc>
          <a:spcPts val="2400"/>
        </a:lnSpc>
        <a:spcBef>
          <a:spcPct val="0"/>
        </a:spcBef>
        <a:spcAft>
          <a:spcPct val="0"/>
        </a:spcAft>
        <a:defRPr b="1">
          <a:solidFill>
            <a:schemeClr val="tx1"/>
          </a:solidFill>
          <a:latin typeface="Arial" charset="0"/>
          <a:cs typeface="Arial" charset="0"/>
        </a:defRPr>
      </a:lvl9pPr>
    </p:titleStyle>
    <p:bodyStyle>
      <a:lvl1pPr marL="341313" indent="-341313" algn="l" defTabSz="1016000" rtl="0" eaLnBrk="0" fontAlgn="base" hangingPunct="0">
        <a:lnSpc>
          <a:spcPct val="110000"/>
        </a:lnSpc>
        <a:spcBef>
          <a:spcPct val="0"/>
        </a:spcBef>
        <a:spcAft>
          <a:spcPct val="40000"/>
        </a:spcAft>
        <a:buClr>
          <a:schemeClr val="tx1"/>
        </a:buClr>
        <a:buFont typeface="Wingdings 3" pitchFamily="18" charset="2"/>
        <a:defRPr sz="1000" b="1">
          <a:solidFill>
            <a:schemeClr val="folHlink"/>
          </a:solidFill>
          <a:latin typeface="+mn-lt"/>
          <a:ea typeface="+mn-ea"/>
          <a:cs typeface="+mn-cs"/>
        </a:defRPr>
      </a:lvl1pPr>
      <a:lvl2pPr marL="1588" indent="454025" algn="l" defTabSz="1016000" rtl="0" eaLnBrk="0" fontAlgn="base" hangingPunct="0">
        <a:lnSpc>
          <a:spcPct val="110000"/>
        </a:lnSpc>
        <a:spcBef>
          <a:spcPct val="0"/>
        </a:spcBef>
        <a:spcAft>
          <a:spcPct val="40000"/>
        </a:spcAft>
        <a:buClr>
          <a:schemeClr val="tx1"/>
        </a:buClr>
        <a:buFont typeface="Wingdings 3" pitchFamily="18" charset="2"/>
        <a:defRPr sz="1000">
          <a:solidFill>
            <a:schemeClr val="tx1"/>
          </a:solidFill>
          <a:latin typeface="+mn-lt"/>
          <a:cs typeface="+mn-cs"/>
        </a:defRPr>
      </a:lvl2pPr>
      <a:lvl3pPr marL="265113" indent="-261938" algn="l" defTabSz="1016000" rtl="0" eaLnBrk="0" fontAlgn="base" hangingPunct="0">
        <a:lnSpc>
          <a:spcPct val="110000"/>
        </a:lnSpc>
        <a:spcBef>
          <a:spcPct val="0"/>
        </a:spcBef>
        <a:spcAft>
          <a:spcPct val="40000"/>
        </a:spcAft>
        <a:buClr>
          <a:schemeClr val="tx1"/>
        </a:buClr>
        <a:buFont typeface="Wingdings 3" pitchFamily="18" charset="2"/>
        <a:buChar char="}"/>
        <a:defRPr sz="1000">
          <a:solidFill>
            <a:schemeClr val="tx1"/>
          </a:solidFill>
          <a:latin typeface="+mn-lt"/>
          <a:cs typeface="+mn-cs"/>
        </a:defRPr>
      </a:lvl3pPr>
      <a:lvl4pPr marL="530225" indent="-261938" algn="l" defTabSz="1016000" rtl="0" eaLnBrk="0" fontAlgn="base" hangingPunct="0">
        <a:lnSpc>
          <a:spcPct val="110000"/>
        </a:lnSpc>
        <a:spcBef>
          <a:spcPct val="0"/>
        </a:spcBef>
        <a:spcAft>
          <a:spcPct val="40000"/>
        </a:spcAft>
        <a:buClr>
          <a:schemeClr val="tx1"/>
        </a:buClr>
        <a:buFont typeface="Arial" pitchFamily="34" charset="0"/>
        <a:buChar char="−"/>
        <a:defRPr sz="1000">
          <a:solidFill>
            <a:schemeClr val="tx1"/>
          </a:solidFill>
          <a:latin typeface="+mn-lt"/>
          <a:cs typeface="+mn-cs"/>
        </a:defRPr>
      </a:lvl4pPr>
      <a:lvl5pPr marL="796925" indent="-263525" algn="l" defTabSz="1016000" rtl="0" eaLnBrk="0" fontAlgn="base" hangingPunct="0">
        <a:lnSpc>
          <a:spcPct val="110000"/>
        </a:lnSpc>
        <a:spcBef>
          <a:spcPct val="0"/>
        </a:spcBef>
        <a:spcAft>
          <a:spcPct val="40000"/>
        </a:spcAft>
        <a:buClr>
          <a:schemeClr val="tx1"/>
        </a:buClr>
        <a:buFont typeface="Arial" pitchFamily="34" charset="0"/>
        <a:buChar char="−"/>
        <a:defRPr sz="1000">
          <a:solidFill>
            <a:schemeClr val="tx1"/>
          </a:solidFill>
          <a:latin typeface="+mn-lt"/>
          <a:cs typeface="+mn-cs"/>
        </a:defRPr>
      </a:lvl5pPr>
      <a:lvl6pPr marL="1255270" indent="-265020" algn="l" defTabSz="1017229"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6pPr>
      <a:lvl7pPr marL="1712308" indent="-265020" algn="l" defTabSz="1017229"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7pPr>
      <a:lvl8pPr marL="2169347" indent="-265020" algn="l" defTabSz="1017229"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8pPr>
      <a:lvl9pPr marL="2626386" indent="-265020" algn="l" defTabSz="1017229" rtl="0" fontAlgn="base">
        <a:lnSpc>
          <a:spcPct val="110000"/>
        </a:lnSpc>
        <a:spcBef>
          <a:spcPct val="0"/>
        </a:spcBef>
        <a:spcAft>
          <a:spcPct val="40000"/>
        </a:spcAft>
        <a:buClr>
          <a:schemeClr val="tx1"/>
        </a:buClr>
        <a:buFont typeface="Arial" charset="0"/>
        <a:buChar char="−"/>
        <a:defRPr sz="1000">
          <a:solidFill>
            <a:schemeClr val="tx1"/>
          </a:solidFill>
          <a:latin typeface="+mn-lt"/>
          <a:cs typeface="+mn-cs"/>
        </a:defRPr>
      </a:lvl9pPr>
    </p:bodyStyle>
    <p:otherStyle>
      <a:defPPr>
        <a:defRPr lang="en-US"/>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9"/>
          <p:cNvSpPr>
            <a:spLocks noChangeArrowheads="1"/>
          </p:cNvSpPr>
          <p:nvPr userDrawn="1"/>
        </p:nvSpPr>
        <p:spPr bwMode="auto">
          <a:xfrm>
            <a:off x="5346705" y="5"/>
            <a:ext cx="5345113" cy="180975"/>
          </a:xfrm>
          <a:prstGeom prst="rect">
            <a:avLst/>
          </a:prstGeom>
          <a:gradFill rotWithShape="1">
            <a:gsLst>
              <a:gs pos="0">
                <a:schemeClr val="folHlink">
                  <a:gamma/>
                  <a:tint val="0"/>
                  <a:invGamma/>
                  <a:alpha val="0"/>
                </a:schemeClr>
              </a:gs>
              <a:gs pos="100000">
                <a:schemeClr val="accent4">
                  <a:alpha val="37000"/>
                </a:schemeClr>
              </a:gs>
            </a:gsLst>
            <a:lin ang="0" scaled="1"/>
          </a:gradFill>
          <a:ln>
            <a:noFill/>
          </a:ln>
          <a:effectLst/>
        </p:spPr>
        <p:txBody>
          <a:bodyPr wrap="none" lIns="91360" tIns="45680" rIns="91360" bIns="45680" anchor="ctr"/>
          <a:lstStyle/>
          <a:p>
            <a:endParaRPr lang="nl-NL">
              <a:solidFill>
                <a:prstClr val="black"/>
              </a:solidFill>
            </a:endParaRPr>
          </a:p>
        </p:txBody>
      </p:sp>
      <p:sp>
        <p:nvSpPr>
          <p:cNvPr id="12" name="Rectangle 17"/>
          <p:cNvSpPr>
            <a:spLocks noChangeArrowheads="1"/>
          </p:cNvSpPr>
          <p:nvPr userDrawn="1"/>
        </p:nvSpPr>
        <p:spPr bwMode="auto">
          <a:xfrm>
            <a:off x="0" y="954094"/>
            <a:ext cx="4121150" cy="180975"/>
          </a:xfrm>
          <a:prstGeom prst="rect">
            <a:avLst/>
          </a:prstGeom>
          <a:gradFill rotWithShape="1">
            <a:gsLst>
              <a:gs pos="0">
                <a:schemeClr val="accent2">
                  <a:alpha val="50000"/>
                </a:schemeClr>
              </a:gs>
              <a:gs pos="100000">
                <a:srgbClr val="6CC0B8">
                  <a:gamma/>
                  <a:tint val="0"/>
                  <a:invGamma/>
                  <a:alpha val="0"/>
                </a:srgbClr>
              </a:gs>
            </a:gsLst>
            <a:lin ang="0" scaled="1"/>
          </a:gradFill>
          <a:ln>
            <a:noFill/>
          </a:ln>
          <a:effectLst/>
          <a:extLst/>
        </p:spPr>
        <p:txBody>
          <a:bodyPr wrap="none" lIns="91360" tIns="45680" rIns="91360" bIns="45680" anchor="ctr"/>
          <a:lstStyle/>
          <a:p>
            <a:endParaRPr lang="nl-NL">
              <a:solidFill>
                <a:prstClr val="black"/>
              </a:solidFill>
            </a:endParaRPr>
          </a:p>
        </p:txBody>
      </p:sp>
      <p:sp>
        <p:nvSpPr>
          <p:cNvPr id="13" name="Rectangle 20"/>
          <p:cNvSpPr>
            <a:spLocks noChangeArrowheads="1"/>
          </p:cNvSpPr>
          <p:nvPr userDrawn="1"/>
        </p:nvSpPr>
        <p:spPr bwMode="auto">
          <a:xfrm>
            <a:off x="1" y="1135069"/>
            <a:ext cx="2178051" cy="90487"/>
          </a:xfrm>
          <a:prstGeom prst="rect">
            <a:avLst/>
          </a:prstGeom>
          <a:gradFill rotWithShape="1">
            <a:gsLst>
              <a:gs pos="0">
                <a:schemeClr val="tx2"/>
              </a:gs>
              <a:gs pos="100000">
                <a:schemeClr val="accent1">
                  <a:gamma/>
                  <a:tint val="0"/>
                  <a:invGamma/>
                </a:schemeClr>
              </a:gs>
            </a:gsLst>
            <a:lin ang="0" scaled="1"/>
          </a:gradFill>
          <a:ln>
            <a:noFill/>
          </a:ln>
          <a:effectLst/>
        </p:spPr>
        <p:txBody>
          <a:bodyPr wrap="none" lIns="91360" tIns="45680" rIns="91360" bIns="45680" anchor="ctr"/>
          <a:lstStyle/>
          <a:p>
            <a:endParaRPr lang="nl-NL">
              <a:solidFill>
                <a:prstClr val="black"/>
              </a:solidFill>
            </a:endParaRPr>
          </a:p>
        </p:txBody>
      </p:sp>
      <p:sp>
        <p:nvSpPr>
          <p:cNvPr id="14" name="Rectangle 21"/>
          <p:cNvSpPr>
            <a:spLocks noChangeArrowheads="1"/>
          </p:cNvSpPr>
          <p:nvPr userDrawn="1"/>
        </p:nvSpPr>
        <p:spPr bwMode="auto">
          <a:xfrm>
            <a:off x="8297866" y="180980"/>
            <a:ext cx="2393950" cy="773113"/>
          </a:xfrm>
          <a:prstGeom prst="rect">
            <a:avLst/>
          </a:prstGeom>
          <a:gradFill rotWithShape="1">
            <a:gsLst>
              <a:gs pos="0">
                <a:srgbClr val="6CC0B8">
                  <a:gamma/>
                  <a:tint val="0"/>
                  <a:invGamma/>
                  <a:alpha val="0"/>
                </a:srgbClr>
              </a:gs>
              <a:gs pos="100000">
                <a:schemeClr val="accent2">
                  <a:alpha val="30000"/>
                </a:schemeClr>
              </a:gs>
            </a:gsLst>
            <a:lin ang="0" scaled="1"/>
          </a:gradFill>
          <a:ln>
            <a:noFill/>
          </a:ln>
          <a:effectLst/>
        </p:spPr>
        <p:txBody>
          <a:bodyPr wrap="none" lIns="91360" tIns="45680" rIns="91360" bIns="45680" anchor="ctr"/>
          <a:lstStyle/>
          <a:p>
            <a:endParaRPr lang="nl-NL">
              <a:solidFill>
                <a:prstClr val="black"/>
              </a:solidFill>
            </a:endParaRPr>
          </a:p>
        </p:txBody>
      </p:sp>
      <p:sp>
        <p:nvSpPr>
          <p:cNvPr id="2" name="Tijdelijke aanduiding voor titel 1"/>
          <p:cNvSpPr>
            <a:spLocks noGrp="1"/>
          </p:cNvSpPr>
          <p:nvPr>
            <p:ph type="title"/>
          </p:nvPr>
        </p:nvSpPr>
        <p:spPr>
          <a:xfrm>
            <a:off x="414341" y="395288"/>
            <a:ext cx="9864725" cy="436017"/>
          </a:xfrm>
          <a:prstGeom prst="rect">
            <a:avLst/>
          </a:prstGeom>
        </p:spPr>
        <p:txBody>
          <a:bodyPr vert="horz" wrap="square" lIns="0" tIns="0" rIns="0" bIns="0" rtlCol="0" anchor="t" anchorCtr="0">
            <a:spAutoFit/>
          </a:bodyPr>
          <a:lstStyle/>
          <a:p>
            <a:r>
              <a:rPr lang="nl-NL" dirty="0"/>
              <a:t>Klik om de stijl te bewerken</a:t>
            </a:r>
          </a:p>
        </p:txBody>
      </p:sp>
      <p:sp>
        <p:nvSpPr>
          <p:cNvPr id="3" name="Tijdelijke aanduiding voor tekst 2"/>
          <p:cNvSpPr>
            <a:spLocks noGrp="1"/>
          </p:cNvSpPr>
          <p:nvPr>
            <p:ph type="body" idx="1"/>
          </p:nvPr>
        </p:nvSpPr>
        <p:spPr>
          <a:xfrm>
            <a:off x="1020973" y="1476376"/>
            <a:ext cx="8642351" cy="1384994"/>
          </a:xfrm>
          <a:prstGeom prst="rect">
            <a:avLst/>
          </a:prstGeom>
        </p:spPr>
        <p:txBody>
          <a:bodyPr vert="horz" wrap="square" lIns="0" tIns="0" rIns="0" bIns="0" rtlCol="0">
            <a:sp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9663324" y="7060743"/>
            <a:ext cx="615738" cy="200055"/>
          </a:xfrm>
          <a:prstGeom prst="rect">
            <a:avLst/>
          </a:prstGeom>
        </p:spPr>
        <p:txBody>
          <a:bodyPr vert="horz" wrap="square" lIns="0" tIns="0" rIns="0" bIns="0" rtlCol="0" anchor="t" anchorCtr="0">
            <a:spAutoFit/>
          </a:bodyPr>
          <a:lstStyle>
            <a:lvl1pPr algn="r">
              <a:defRPr sz="1300">
                <a:solidFill>
                  <a:schemeClr val="tx1">
                    <a:tint val="75000"/>
                  </a:schemeClr>
                </a:solidFill>
                <a:latin typeface="Arial" pitchFamily="34" charset="0"/>
                <a:cs typeface="Arial" pitchFamily="34" charset="0"/>
              </a:defRPr>
            </a:lvl1p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403323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hdr="0" ftr="0" dt="0"/>
  <p:txStyles>
    <p:titleStyle>
      <a:lvl1pPr algn="l" defTabSz="1042136" rtl="0" eaLnBrk="1" latinLnBrk="0" hangingPunct="1">
        <a:lnSpc>
          <a:spcPts val="3396"/>
        </a:lnSpc>
        <a:spcBef>
          <a:spcPct val="0"/>
        </a:spcBef>
        <a:buNone/>
        <a:defRPr sz="2100" kern="1200">
          <a:solidFill>
            <a:schemeClr val="accent1"/>
          </a:solidFill>
          <a:latin typeface="Arial" pitchFamily="34" charset="0"/>
          <a:ea typeface="+mj-ea"/>
          <a:cs typeface="Arial" pitchFamily="34" charset="0"/>
        </a:defRPr>
      </a:lvl1pPr>
    </p:titleStyle>
    <p:bodyStyle>
      <a:lvl1pPr marL="444108" indent="-444108" algn="l" defTabSz="1042136" rtl="0" eaLnBrk="1" latinLnBrk="0" hangingPunct="1">
        <a:spcBef>
          <a:spcPts val="300"/>
        </a:spcBef>
        <a:spcAft>
          <a:spcPts val="300"/>
        </a:spcAft>
        <a:buFont typeface="Arial" pitchFamily="34" charset="0"/>
        <a:buNone/>
        <a:defRPr sz="1400" kern="1200">
          <a:solidFill>
            <a:schemeClr val="bg2"/>
          </a:solidFill>
          <a:latin typeface="Arial" pitchFamily="34" charset="0"/>
          <a:ea typeface="+mn-ea"/>
          <a:cs typeface="Arial" pitchFamily="34" charset="0"/>
        </a:defRPr>
      </a:lvl1pPr>
      <a:lvl2pPr marL="266465" indent="-266465" algn="l" defTabSz="1042136" rtl="0" eaLnBrk="1" latinLnBrk="0" hangingPunct="1">
        <a:spcBef>
          <a:spcPts val="300"/>
        </a:spcBef>
        <a:spcAft>
          <a:spcPts val="300"/>
        </a:spcAft>
        <a:buSzPct val="100000"/>
        <a:buFontTx/>
        <a:buBlip>
          <a:blip r:embed="rId8"/>
        </a:buBlip>
        <a:defRPr sz="1400" kern="1200">
          <a:solidFill>
            <a:schemeClr val="bg2"/>
          </a:solidFill>
          <a:latin typeface="Arial" pitchFamily="34" charset="0"/>
          <a:ea typeface="+mn-ea"/>
          <a:cs typeface="Arial" pitchFamily="34" charset="0"/>
        </a:defRPr>
      </a:lvl2pPr>
      <a:lvl3pPr marL="534517" indent="-250604"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3pPr>
      <a:lvl4pPr marL="800981" indent="-241087"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4pPr>
      <a:lvl5pPr marL="991313" indent="-180816"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5pPr>
      <a:lvl6pPr marL="2865875"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694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01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07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9"/>
          <p:cNvSpPr>
            <a:spLocks noChangeArrowheads="1"/>
          </p:cNvSpPr>
          <p:nvPr userDrawn="1"/>
        </p:nvSpPr>
        <p:spPr bwMode="auto">
          <a:xfrm>
            <a:off x="5346705" y="5"/>
            <a:ext cx="5345113" cy="180975"/>
          </a:xfrm>
          <a:prstGeom prst="rect">
            <a:avLst/>
          </a:prstGeom>
          <a:gradFill rotWithShape="1">
            <a:gsLst>
              <a:gs pos="0">
                <a:schemeClr val="folHlink">
                  <a:gamma/>
                  <a:tint val="0"/>
                  <a:invGamma/>
                  <a:alpha val="0"/>
                </a:schemeClr>
              </a:gs>
              <a:gs pos="100000">
                <a:schemeClr val="accent4">
                  <a:alpha val="37000"/>
                </a:schemeClr>
              </a:gs>
            </a:gsLst>
            <a:lin ang="0" scaled="1"/>
          </a:gradFill>
          <a:ln>
            <a:noFill/>
          </a:ln>
          <a:effectLst/>
        </p:spPr>
        <p:txBody>
          <a:bodyPr wrap="none" lIns="91360" tIns="45680" rIns="91360" bIns="45680" anchor="ctr"/>
          <a:lstStyle/>
          <a:p>
            <a:endParaRPr lang="nl-NL">
              <a:solidFill>
                <a:prstClr val="black"/>
              </a:solidFill>
            </a:endParaRPr>
          </a:p>
        </p:txBody>
      </p:sp>
      <p:sp>
        <p:nvSpPr>
          <p:cNvPr id="12" name="Rectangle 17"/>
          <p:cNvSpPr>
            <a:spLocks noChangeArrowheads="1"/>
          </p:cNvSpPr>
          <p:nvPr userDrawn="1"/>
        </p:nvSpPr>
        <p:spPr bwMode="auto">
          <a:xfrm>
            <a:off x="0" y="954094"/>
            <a:ext cx="4121150" cy="180975"/>
          </a:xfrm>
          <a:prstGeom prst="rect">
            <a:avLst/>
          </a:prstGeom>
          <a:gradFill rotWithShape="1">
            <a:gsLst>
              <a:gs pos="0">
                <a:schemeClr val="accent2">
                  <a:alpha val="50000"/>
                </a:schemeClr>
              </a:gs>
              <a:gs pos="100000">
                <a:srgbClr val="6CC0B8">
                  <a:gamma/>
                  <a:tint val="0"/>
                  <a:invGamma/>
                  <a:alpha val="0"/>
                </a:srgbClr>
              </a:gs>
            </a:gsLst>
            <a:lin ang="0" scaled="1"/>
          </a:gradFill>
          <a:ln>
            <a:noFill/>
          </a:ln>
          <a:effectLst/>
          <a:extLst/>
        </p:spPr>
        <p:txBody>
          <a:bodyPr wrap="none" lIns="91360" tIns="45680" rIns="91360" bIns="45680" anchor="ctr"/>
          <a:lstStyle/>
          <a:p>
            <a:endParaRPr lang="nl-NL">
              <a:solidFill>
                <a:prstClr val="black"/>
              </a:solidFill>
            </a:endParaRPr>
          </a:p>
        </p:txBody>
      </p:sp>
      <p:sp>
        <p:nvSpPr>
          <p:cNvPr id="13" name="Rectangle 20"/>
          <p:cNvSpPr>
            <a:spLocks noChangeArrowheads="1"/>
          </p:cNvSpPr>
          <p:nvPr userDrawn="1"/>
        </p:nvSpPr>
        <p:spPr bwMode="auto">
          <a:xfrm>
            <a:off x="1" y="1135069"/>
            <a:ext cx="2178051" cy="90487"/>
          </a:xfrm>
          <a:prstGeom prst="rect">
            <a:avLst/>
          </a:prstGeom>
          <a:gradFill rotWithShape="1">
            <a:gsLst>
              <a:gs pos="0">
                <a:schemeClr val="tx2"/>
              </a:gs>
              <a:gs pos="100000">
                <a:schemeClr val="accent1">
                  <a:gamma/>
                  <a:tint val="0"/>
                  <a:invGamma/>
                </a:schemeClr>
              </a:gs>
            </a:gsLst>
            <a:lin ang="0" scaled="1"/>
          </a:gradFill>
          <a:ln>
            <a:noFill/>
          </a:ln>
          <a:effectLst/>
        </p:spPr>
        <p:txBody>
          <a:bodyPr wrap="none" lIns="91360" tIns="45680" rIns="91360" bIns="45680" anchor="ctr"/>
          <a:lstStyle/>
          <a:p>
            <a:endParaRPr lang="nl-NL">
              <a:solidFill>
                <a:prstClr val="black"/>
              </a:solidFill>
            </a:endParaRPr>
          </a:p>
        </p:txBody>
      </p:sp>
      <p:sp>
        <p:nvSpPr>
          <p:cNvPr id="14" name="Rectangle 21"/>
          <p:cNvSpPr>
            <a:spLocks noChangeArrowheads="1"/>
          </p:cNvSpPr>
          <p:nvPr userDrawn="1"/>
        </p:nvSpPr>
        <p:spPr bwMode="auto">
          <a:xfrm>
            <a:off x="8297866" y="180980"/>
            <a:ext cx="2393950" cy="773113"/>
          </a:xfrm>
          <a:prstGeom prst="rect">
            <a:avLst/>
          </a:prstGeom>
          <a:gradFill rotWithShape="1">
            <a:gsLst>
              <a:gs pos="0">
                <a:srgbClr val="6CC0B8">
                  <a:gamma/>
                  <a:tint val="0"/>
                  <a:invGamma/>
                  <a:alpha val="0"/>
                </a:srgbClr>
              </a:gs>
              <a:gs pos="100000">
                <a:schemeClr val="accent2">
                  <a:alpha val="30000"/>
                </a:schemeClr>
              </a:gs>
            </a:gsLst>
            <a:lin ang="0" scaled="1"/>
          </a:gradFill>
          <a:ln>
            <a:noFill/>
          </a:ln>
          <a:effectLst/>
        </p:spPr>
        <p:txBody>
          <a:bodyPr wrap="none" lIns="91360" tIns="45680" rIns="91360" bIns="45680" anchor="ctr"/>
          <a:lstStyle/>
          <a:p>
            <a:endParaRPr lang="nl-NL">
              <a:solidFill>
                <a:prstClr val="black"/>
              </a:solidFill>
            </a:endParaRPr>
          </a:p>
        </p:txBody>
      </p:sp>
      <p:sp>
        <p:nvSpPr>
          <p:cNvPr id="2" name="Tijdelijke aanduiding voor titel 1"/>
          <p:cNvSpPr>
            <a:spLocks noGrp="1"/>
          </p:cNvSpPr>
          <p:nvPr>
            <p:ph type="title"/>
          </p:nvPr>
        </p:nvSpPr>
        <p:spPr>
          <a:xfrm>
            <a:off x="414341" y="395288"/>
            <a:ext cx="9864725" cy="436017"/>
          </a:xfrm>
          <a:prstGeom prst="rect">
            <a:avLst/>
          </a:prstGeom>
        </p:spPr>
        <p:txBody>
          <a:bodyPr vert="horz" wrap="square" lIns="0" tIns="0" rIns="0" bIns="0" rtlCol="0" anchor="t" anchorCtr="0">
            <a:spAutoFit/>
          </a:bodyPr>
          <a:lstStyle/>
          <a:p>
            <a:r>
              <a:rPr lang="nl-NL" dirty="0"/>
              <a:t>Klik om de stijl te bewerken</a:t>
            </a:r>
          </a:p>
        </p:txBody>
      </p:sp>
      <p:sp>
        <p:nvSpPr>
          <p:cNvPr id="3" name="Tijdelijke aanduiding voor tekst 2"/>
          <p:cNvSpPr>
            <a:spLocks noGrp="1"/>
          </p:cNvSpPr>
          <p:nvPr>
            <p:ph type="body" idx="1"/>
          </p:nvPr>
        </p:nvSpPr>
        <p:spPr>
          <a:xfrm>
            <a:off x="1020973" y="1476376"/>
            <a:ext cx="8642351" cy="1384994"/>
          </a:xfrm>
          <a:prstGeom prst="rect">
            <a:avLst/>
          </a:prstGeom>
        </p:spPr>
        <p:txBody>
          <a:bodyPr vert="horz" wrap="square" lIns="0" tIns="0" rIns="0" bIns="0" rtlCol="0">
            <a:sp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9663324" y="7060743"/>
            <a:ext cx="615738" cy="200055"/>
          </a:xfrm>
          <a:prstGeom prst="rect">
            <a:avLst/>
          </a:prstGeom>
        </p:spPr>
        <p:txBody>
          <a:bodyPr vert="horz" wrap="square" lIns="0" tIns="0" rIns="0" bIns="0" rtlCol="0" anchor="t" anchorCtr="0">
            <a:spAutoFit/>
          </a:bodyPr>
          <a:lstStyle>
            <a:lvl1pPr algn="r">
              <a:defRPr sz="1300">
                <a:solidFill>
                  <a:schemeClr val="tx1">
                    <a:tint val="75000"/>
                  </a:schemeClr>
                </a:solidFill>
                <a:latin typeface="Arial" pitchFamily="34" charset="0"/>
                <a:cs typeface="Arial" pitchFamily="34" charset="0"/>
              </a:defRPr>
            </a:lvl1pPr>
          </a:lstStyle>
          <a:p>
            <a:fld id="{628851FD-7348-4D14-89DC-F33B33410CCB}"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4042019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hdr="0" ftr="0" dt="0"/>
  <p:txStyles>
    <p:titleStyle>
      <a:lvl1pPr algn="l" defTabSz="1042136" rtl="0" eaLnBrk="1" latinLnBrk="0" hangingPunct="1">
        <a:lnSpc>
          <a:spcPts val="3396"/>
        </a:lnSpc>
        <a:spcBef>
          <a:spcPct val="0"/>
        </a:spcBef>
        <a:buNone/>
        <a:defRPr sz="2100" kern="1200">
          <a:solidFill>
            <a:schemeClr val="accent1"/>
          </a:solidFill>
          <a:latin typeface="Arial" pitchFamily="34" charset="0"/>
          <a:ea typeface="+mj-ea"/>
          <a:cs typeface="Arial" pitchFamily="34" charset="0"/>
        </a:defRPr>
      </a:lvl1pPr>
    </p:titleStyle>
    <p:bodyStyle>
      <a:lvl1pPr marL="444108" indent="-444108" algn="l" defTabSz="1042136" rtl="0" eaLnBrk="1" latinLnBrk="0" hangingPunct="1">
        <a:spcBef>
          <a:spcPts val="300"/>
        </a:spcBef>
        <a:spcAft>
          <a:spcPts val="300"/>
        </a:spcAft>
        <a:buFont typeface="Arial" pitchFamily="34" charset="0"/>
        <a:buNone/>
        <a:defRPr sz="1400" kern="1200">
          <a:solidFill>
            <a:schemeClr val="bg2"/>
          </a:solidFill>
          <a:latin typeface="Arial" pitchFamily="34" charset="0"/>
          <a:ea typeface="+mn-ea"/>
          <a:cs typeface="Arial" pitchFamily="34" charset="0"/>
        </a:defRPr>
      </a:lvl1pPr>
      <a:lvl2pPr marL="266465" indent="-266465" algn="l" defTabSz="1042136" rtl="0" eaLnBrk="1" latinLnBrk="0" hangingPunct="1">
        <a:spcBef>
          <a:spcPts val="300"/>
        </a:spcBef>
        <a:spcAft>
          <a:spcPts val="300"/>
        </a:spcAft>
        <a:buSzPct val="100000"/>
        <a:buFontTx/>
        <a:buBlip>
          <a:blip r:embed="rId8"/>
        </a:buBlip>
        <a:defRPr sz="1400" kern="1200">
          <a:solidFill>
            <a:schemeClr val="bg2"/>
          </a:solidFill>
          <a:latin typeface="Arial" pitchFamily="34" charset="0"/>
          <a:ea typeface="+mn-ea"/>
          <a:cs typeface="Arial" pitchFamily="34" charset="0"/>
        </a:defRPr>
      </a:lvl2pPr>
      <a:lvl3pPr marL="534517" indent="-250604"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3pPr>
      <a:lvl4pPr marL="800981" indent="-241087"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4pPr>
      <a:lvl5pPr marL="991313" indent="-180816" algn="l" defTabSz="1042136" rtl="0" eaLnBrk="1" latinLnBrk="0" hangingPunct="1">
        <a:spcBef>
          <a:spcPts val="300"/>
        </a:spcBef>
        <a:spcAft>
          <a:spcPts val="300"/>
        </a:spcAft>
        <a:buFont typeface="Arial" pitchFamily="34" charset="0"/>
        <a:buChar char="•"/>
        <a:defRPr sz="1400" kern="1200">
          <a:solidFill>
            <a:schemeClr val="bg2"/>
          </a:solidFill>
          <a:latin typeface="Arial" pitchFamily="34" charset="0"/>
          <a:ea typeface="+mn-ea"/>
          <a:cs typeface="Arial" pitchFamily="34" charset="0"/>
        </a:defRPr>
      </a:lvl5pPr>
      <a:lvl6pPr marL="2865875"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694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011"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9079" indent="-260534" algn="l" defTabSz="104213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824" y="4320691"/>
            <a:ext cx="9607400" cy="830948"/>
          </a:xfrm>
          <a:prstGeom prst="rect">
            <a:avLst/>
          </a:prstGeom>
        </p:spPr>
        <p:txBody>
          <a:bodyPr wrap="square" lIns="91392" tIns="45696" rIns="91392" bIns="45696">
            <a:spAutoFit/>
          </a:bodyPr>
          <a:lstStyle/>
          <a:p>
            <a:pPr algn="ctr" defTabSz="913915"/>
            <a:r>
              <a:rPr lang="nl-NL" altLang="en-US" sz="4800" kern="0" dirty="0">
                <a:solidFill>
                  <a:srgbClr val="FFFFFF"/>
                </a:solidFill>
                <a:latin typeface="+mj-lt"/>
                <a:ea typeface="+mj-ea"/>
                <a:cs typeface="Arial"/>
              </a:rPr>
              <a:t>Participatie Adviseur    	</a:t>
            </a:r>
            <a:r>
              <a:rPr lang="nl-NL" altLang="en-US" sz="1400" kern="0" dirty="0">
                <a:solidFill>
                  <a:srgbClr val="FFFFFF"/>
                </a:solidFill>
                <a:latin typeface="+mj-lt"/>
                <a:ea typeface="+mj-ea"/>
                <a:cs typeface="Arial"/>
              </a:rPr>
              <a:t>ABN AMRO Bank N.V.</a:t>
            </a:r>
            <a:endParaRPr lang="en-US" sz="4400" kern="0" dirty="0">
              <a:solidFill>
                <a:sysClr val="windowText" lastClr="000000"/>
              </a:solidFill>
              <a:latin typeface="+mj-lt"/>
            </a:endParaRPr>
          </a:p>
        </p:txBody>
      </p:sp>
    </p:spTree>
    <p:extLst>
      <p:ext uri="{BB962C8B-B14F-4D97-AF65-F5344CB8AC3E}">
        <p14:creationId xmlns:p14="http://schemas.microsoft.com/office/powerpoint/2010/main" val="91472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888" y="525553"/>
            <a:ext cx="7098068" cy="1016673"/>
          </a:xfrm>
          <a:ln>
            <a:noFill/>
          </a:ln>
        </p:spPr>
        <p:txBody>
          <a:bodyPr>
            <a:normAutofit/>
          </a:bodyPr>
          <a:lstStyle/>
          <a:p>
            <a:r>
              <a:rPr lang="nl-NL" sz="2400" dirty="0">
                <a:latin typeface="+mn-lt"/>
              </a:rPr>
              <a:t>Visie en belang van diversiteit voor ABN AMRO</a:t>
            </a:r>
          </a:p>
        </p:txBody>
      </p:sp>
      <p:sp>
        <p:nvSpPr>
          <p:cNvPr id="7" name="Text Box 23"/>
          <p:cNvSpPr txBox="1">
            <a:spLocks noChangeArrowheads="1"/>
          </p:cNvSpPr>
          <p:nvPr/>
        </p:nvSpPr>
        <p:spPr bwMode="auto">
          <a:xfrm>
            <a:off x="393577" y="1955078"/>
            <a:ext cx="2000795" cy="1321498"/>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19050">
            <a:noFill/>
            <a:miter lim="800000"/>
            <a:headEnd/>
            <a:tailEnd/>
          </a:ln>
        </p:spPr>
        <p:txBody>
          <a:bodyPr lIns="117108" tIns="117108" rIns="117108" bIns="117108" anchor="ctr"/>
          <a:lstStyle>
            <a:lvl1pPr defTabSz="1027113">
              <a:spcBef>
                <a:spcPct val="20000"/>
              </a:spcBef>
              <a:buFont typeface="Arial" charset="0"/>
              <a:buChar char="•"/>
              <a:defRPr sz="3200">
                <a:solidFill>
                  <a:schemeClr val="tx1"/>
                </a:solidFill>
                <a:latin typeface="Cambria" pitchFamily="18" charset="0"/>
              </a:defRPr>
            </a:lvl1pPr>
            <a:lvl2pPr marL="742950" indent="-285750" defTabSz="1027113">
              <a:spcBef>
                <a:spcPct val="20000"/>
              </a:spcBef>
              <a:buFont typeface="Arial" charset="0"/>
              <a:buChar char="–"/>
              <a:defRPr sz="2800">
                <a:solidFill>
                  <a:schemeClr val="tx1"/>
                </a:solidFill>
                <a:latin typeface="Cambria" pitchFamily="18" charset="0"/>
              </a:defRPr>
            </a:lvl2pPr>
            <a:lvl3pPr marL="1143000" indent="-228600" defTabSz="1027113">
              <a:spcBef>
                <a:spcPct val="20000"/>
              </a:spcBef>
              <a:buFont typeface="Arial" charset="0"/>
              <a:buChar char="•"/>
              <a:defRPr sz="2400">
                <a:solidFill>
                  <a:schemeClr val="tx1"/>
                </a:solidFill>
                <a:latin typeface="Cambria" pitchFamily="18" charset="0"/>
              </a:defRPr>
            </a:lvl3pPr>
            <a:lvl4pPr marL="1600200" indent="-228600" defTabSz="1027113">
              <a:spcBef>
                <a:spcPct val="20000"/>
              </a:spcBef>
              <a:buFont typeface="Arial" charset="0"/>
              <a:buChar char="–"/>
              <a:defRPr sz="2000">
                <a:solidFill>
                  <a:schemeClr val="tx1"/>
                </a:solidFill>
                <a:latin typeface="Cambria" pitchFamily="18" charset="0"/>
              </a:defRPr>
            </a:lvl4pPr>
            <a:lvl5pPr marL="2057400" indent="-228600" defTabSz="1027113">
              <a:spcBef>
                <a:spcPct val="20000"/>
              </a:spcBef>
              <a:buFont typeface="Arial" charset="0"/>
              <a:buChar char="»"/>
              <a:defRPr sz="2000">
                <a:solidFill>
                  <a:schemeClr val="tx1"/>
                </a:solidFill>
                <a:latin typeface="Cambria" pitchFamily="18" charset="0"/>
              </a:defRPr>
            </a:lvl5pPr>
            <a:lvl6pPr marL="25146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6pPr>
            <a:lvl7pPr marL="29718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7pPr>
            <a:lvl8pPr marL="34290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8pPr>
            <a:lvl9pPr marL="38862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9pPr>
          </a:lstStyle>
          <a:p>
            <a:pPr algn="ctr">
              <a:spcBef>
                <a:spcPct val="0"/>
              </a:spcBef>
              <a:buClr>
                <a:srgbClr val="8B0E13"/>
              </a:buClr>
              <a:buSzPct val="110000"/>
              <a:buFontTx/>
              <a:buNone/>
            </a:pPr>
            <a:r>
              <a:rPr lang="nl-NL" altLang="nl-NL" sz="1600" b="1" dirty="0">
                <a:solidFill>
                  <a:schemeClr val="bg2"/>
                </a:solidFill>
                <a:latin typeface="+mn-lt"/>
              </a:rPr>
              <a:t>VISIE</a:t>
            </a:r>
          </a:p>
        </p:txBody>
      </p:sp>
      <p:sp>
        <p:nvSpPr>
          <p:cNvPr id="8" name="Rectangle 11"/>
          <p:cNvSpPr>
            <a:spLocks noChangeArrowheads="1"/>
          </p:cNvSpPr>
          <p:nvPr/>
        </p:nvSpPr>
        <p:spPr bwMode="auto">
          <a:xfrm>
            <a:off x="2766175" y="1955078"/>
            <a:ext cx="7043621" cy="1321498"/>
          </a:xfrm>
          <a:prstGeom prst="rect">
            <a:avLst/>
          </a:prstGeom>
          <a:noFill/>
          <a:ln w="9525">
            <a:solidFill>
              <a:schemeClr val="accent1"/>
            </a:solidFill>
            <a:prstDash val="sysDash"/>
            <a:miter lim="800000"/>
            <a:headEnd/>
            <a:tailEnd/>
          </a:ln>
          <a:effectLst/>
        </p:spPr>
        <p:txBody>
          <a:bodyPr lIns="93686" tIns="93686" rIns="93686" bIns="93686"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73289">
              <a:defRPr/>
            </a:pPr>
            <a:endParaRPr lang="nl-NL" altLang="en-US" sz="1100" dirty="0">
              <a:solidFill>
                <a:schemeClr val="bg2"/>
              </a:solidFill>
            </a:endParaRPr>
          </a:p>
          <a:p>
            <a:pPr defTabSz="1173289">
              <a:defRPr/>
            </a:pPr>
            <a:endParaRPr lang="nl-NL" altLang="en-US" sz="1100" dirty="0">
              <a:solidFill>
                <a:schemeClr val="bg2"/>
              </a:solidFill>
            </a:endParaRPr>
          </a:p>
          <a:p>
            <a:pPr defTabSz="1173289">
              <a:defRPr/>
            </a:pPr>
            <a:endParaRPr lang="nl-NL" altLang="en-US" sz="1100" dirty="0">
              <a:solidFill>
                <a:schemeClr val="bg2"/>
              </a:solidFill>
            </a:endParaRPr>
          </a:p>
          <a:p>
            <a:pPr defTabSz="1173289">
              <a:defRPr/>
            </a:pPr>
            <a:endParaRPr lang="nl-NL" altLang="en-US" sz="1100" dirty="0">
              <a:solidFill>
                <a:schemeClr val="bg2"/>
              </a:solidFill>
            </a:endParaRPr>
          </a:p>
          <a:p>
            <a:pPr defTabSz="1173289">
              <a:defRPr/>
            </a:pPr>
            <a:endParaRPr lang="nl-NL" altLang="en-US" sz="1600" dirty="0">
              <a:solidFill>
                <a:schemeClr val="bg2"/>
              </a:solidFill>
            </a:endParaRPr>
          </a:p>
          <a:p>
            <a:pPr defTabSz="1173289">
              <a:defRPr/>
            </a:pPr>
            <a:endParaRPr lang="nl-NL" altLang="en-US" sz="1600" dirty="0">
              <a:solidFill>
                <a:schemeClr val="bg2"/>
              </a:solidFill>
            </a:endParaRPr>
          </a:p>
          <a:p>
            <a:pPr defTabSz="1173289">
              <a:defRPr/>
            </a:pPr>
            <a:endParaRPr lang="nl-NL" altLang="en-US" sz="1600" dirty="0">
              <a:solidFill>
                <a:schemeClr val="bg2"/>
              </a:solidFill>
            </a:endParaRPr>
          </a:p>
          <a:p>
            <a:pPr defTabSz="1173289">
              <a:defRPr/>
            </a:pPr>
            <a:r>
              <a:rPr lang="nl-NL" altLang="en-US" sz="1600" dirty="0">
                <a:solidFill>
                  <a:schemeClr val="bg2"/>
                </a:solidFill>
              </a:rPr>
              <a:t>ABN AMRO streeft met haar </a:t>
            </a:r>
            <a:r>
              <a:rPr lang="nl-NL" altLang="en-US" sz="1600" dirty="0" err="1">
                <a:solidFill>
                  <a:schemeClr val="bg2"/>
                </a:solidFill>
              </a:rPr>
              <a:t>Diversity</a:t>
            </a:r>
            <a:r>
              <a:rPr lang="nl-NL" altLang="en-US" sz="1600" dirty="0">
                <a:solidFill>
                  <a:schemeClr val="bg2"/>
                </a:solidFill>
              </a:rPr>
              <a:t> &amp; </a:t>
            </a:r>
            <a:r>
              <a:rPr lang="nl-NL" altLang="en-US" sz="1600" dirty="0" err="1">
                <a:solidFill>
                  <a:schemeClr val="bg2"/>
                </a:solidFill>
              </a:rPr>
              <a:t>Inclusion</a:t>
            </a:r>
            <a:r>
              <a:rPr lang="nl-NL" altLang="en-US" sz="1600" dirty="0">
                <a:solidFill>
                  <a:schemeClr val="bg2"/>
                </a:solidFill>
              </a:rPr>
              <a:t> (D&amp;I) beleid naar een organisatie waarin divers talent zich welkom en veilig voelt. Waar medewerkers zichzelf mogen zijn en alle ruimte en waardering krijgen om met hun talent en op hun manier de bank verder te brengen en de klant succesvol te laten zijn. </a:t>
            </a:r>
            <a:endParaRPr lang="en-US" altLang="en-US" sz="1600" dirty="0">
              <a:solidFill>
                <a:schemeClr val="bg2"/>
              </a:solidFill>
            </a:endParaRPr>
          </a:p>
          <a:p>
            <a:pPr defTabSz="1173289">
              <a:defRPr/>
            </a:pPr>
            <a:endParaRPr lang="nl-NL" sz="1600" dirty="0">
              <a:solidFill>
                <a:prstClr val="black"/>
              </a:solidFill>
              <a:latin typeface="Helvetica" pitchFamily="34" charset="0"/>
            </a:endParaRPr>
          </a:p>
          <a:p>
            <a:pPr>
              <a:defRPr/>
            </a:pPr>
            <a:endParaRPr lang="nl-NL" sz="1600" dirty="0">
              <a:solidFill>
                <a:srgbClr val="3953A4"/>
              </a:solidFill>
              <a:latin typeface="Calibri" pitchFamily="34" charset="0"/>
              <a:cs typeface="Calibri" pitchFamily="34" charset="0"/>
            </a:endParaRPr>
          </a:p>
          <a:p>
            <a:pPr>
              <a:defRPr/>
            </a:pPr>
            <a:endParaRPr lang="nl-NL" sz="1600" dirty="0">
              <a:solidFill>
                <a:schemeClr val="accent1"/>
              </a:solidFill>
              <a:latin typeface="Calibri" pitchFamily="34" charset="0"/>
              <a:cs typeface="Calibri" pitchFamily="34" charset="0"/>
            </a:endParaRPr>
          </a:p>
          <a:p>
            <a:pPr>
              <a:defRPr/>
            </a:pPr>
            <a:endParaRPr lang="nl-NL" sz="1600" dirty="0">
              <a:solidFill>
                <a:srgbClr val="3953A4"/>
              </a:solidFill>
              <a:cs typeface="Calibri" pitchFamily="34" charset="0"/>
            </a:endParaRPr>
          </a:p>
          <a:p>
            <a:pPr defTabSz="1173289">
              <a:defRPr/>
            </a:pPr>
            <a:endParaRPr lang="nl-NL" dirty="0">
              <a:solidFill>
                <a:schemeClr val="accent1"/>
              </a:solidFill>
              <a:latin typeface="Calibri" pitchFamily="34" charset="0"/>
              <a:cs typeface="Calibri" pitchFamily="34" charset="0"/>
            </a:endParaRPr>
          </a:p>
          <a:p>
            <a:pPr defTabSz="1173289">
              <a:defRPr/>
            </a:pPr>
            <a:endParaRPr lang="nl-NL" sz="1100" dirty="0">
              <a:solidFill>
                <a:prstClr val="black"/>
              </a:solidFill>
              <a:latin typeface="Helvetica" pitchFamily="34" charset="0"/>
            </a:endParaRPr>
          </a:p>
          <a:p>
            <a:pPr marL="247878" indent="-247878" defTabSz="1173289">
              <a:buFont typeface="Arial" pitchFamily="34" charset="0"/>
              <a:buChar char="•"/>
              <a:defRPr/>
            </a:pPr>
            <a:endParaRPr lang="nl-NL" sz="1100" dirty="0">
              <a:solidFill>
                <a:prstClr val="black"/>
              </a:solidFill>
              <a:latin typeface="Helvetica" pitchFamily="34" charset="0"/>
            </a:endParaRPr>
          </a:p>
        </p:txBody>
      </p:sp>
      <p:sp>
        <p:nvSpPr>
          <p:cNvPr id="9" name="TextBox 14"/>
          <p:cNvSpPr txBox="1"/>
          <p:nvPr/>
        </p:nvSpPr>
        <p:spPr>
          <a:xfrm>
            <a:off x="1122130" y="3678252"/>
            <a:ext cx="711036" cy="468297"/>
          </a:xfrm>
          <a:prstGeom prst="rect">
            <a:avLst/>
          </a:prstGeom>
          <a:solidFill>
            <a:sysClr val="window" lastClr="FFFFFF"/>
          </a:solidFill>
        </p:spPr>
        <p:txBody>
          <a:bodyPr lIns="102663" tIns="61598" rIns="61598" bIns="82130">
            <a:spAutoFit/>
          </a:bodyPr>
          <a:lstStyle/>
          <a:p>
            <a:pPr>
              <a:defRPr/>
            </a:pPr>
            <a:endParaRPr lang="en-US" kern="0" dirty="0">
              <a:solidFill>
                <a:sysClr val="windowText" lastClr="000000"/>
              </a:solidFill>
            </a:endParaRPr>
          </a:p>
        </p:txBody>
      </p:sp>
      <p:sp>
        <p:nvSpPr>
          <p:cNvPr id="10" name="Text Box 29"/>
          <p:cNvSpPr txBox="1">
            <a:spLocks noChangeArrowheads="1"/>
          </p:cNvSpPr>
          <p:nvPr/>
        </p:nvSpPr>
        <p:spPr bwMode="auto">
          <a:xfrm>
            <a:off x="407380" y="3587237"/>
            <a:ext cx="1986992" cy="2029598"/>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19050">
            <a:noFill/>
            <a:miter lim="800000"/>
            <a:headEnd/>
            <a:tailEnd/>
          </a:ln>
        </p:spPr>
        <p:txBody>
          <a:bodyPr lIns="117108" tIns="117108" rIns="117108" bIns="117108" anchor="ctr"/>
          <a:lstStyle>
            <a:lvl1pPr defTabSz="1027113">
              <a:spcBef>
                <a:spcPct val="20000"/>
              </a:spcBef>
              <a:buFont typeface="Arial" charset="0"/>
              <a:buChar char="•"/>
              <a:defRPr sz="3200">
                <a:solidFill>
                  <a:schemeClr val="tx1"/>
                </a:solidFill>
                <a:latin typeface="Cambria" pitchFamily="18" charset="0"/>
              </a:defRPr>
            </a:lvl1pPr>
            <a:lvl2pPr marL="742950" indent="-285750" defTabSz="1027113">
              <a:spcBef>
                <a:spcPct val="20000"/>
              </a:spcBef>
              <a:buFont typeface="Arial" charset="0"/>
              <a:buChar char="–"/>
              <a:defRPr sz="2800">
                <a:solidFill>
                  <a:schemeClr val="tx1"/>
                </a:solidFill>
                <a:latin typeface="Cambria" pitchFamily="18" charset="0"/>
              </a:defRPr>
            </a:lvl2pPr>
            <a:lvl3pPr marL="1143000" indent="-228600" defTabSz="1027113">
              <a:spcBef>
                <a:spcPct val="20000"/>
              </a:spcBef>
              <a:buFont typeface="Arial" charset="0"/>
              <a:buChar char="•"/>
              <a:defRPr sz="2400">
                <a:solidFill>
                  <a:schemeClr val="tx1"/>
                </a:solidFill>
                <a:latin typeface="Cambria" pitchFamily="18" charset="0"/>
              </a:defRPr>
            </a:lvl3pPr>
            <a:lvl4pPr marL="1600200" indent="-228600" defTabSz="1027113">
              <a:spcBef>
                <a:spcPct val="20000"/>
              </a:spcBef>
              <a:buFont typeface="Arial" charset="0"/>
              <a:buChar char="–"/>
              <a:defRPr sz="2000">
                <a:solidFill>
                  <a:schemeClr val="tx1"/>
                </a:solidFill>
                <a:latin typeface="Cambria" pitchFamily="18" charset="0"/>
              </a:defRPr>
            </a:lvl4pPr>
            <a:lvl5pPr marL="2057400" indent="-228600" defTabSz="1027113">
              <a:spcBef>
                <a:spcPct val="20000"/>
              </a:spcBef>
              <a:buFont typeface="Arial" charset="0"/>
              <a:buChar char="»"/>
              <a:defRPr sz="2000">
                <a:solidFill>
                  <a:schemeClr val="tx1"/>
                </a:solidFill>
                <a:latin typeface="Cambria" pitchFamily="18" charset="0"/>
              </a:defRPr>
            </a:lvl5pPr>
            <a:lvl6pPr marL="25146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6pPr>
            <a:lvl7pPr marL="29718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7pPr>
            <a:lvl8pPr marL="34290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8pPr>
            <a:lvl9pPr marL="3886200" indent="-228600" defTabSz="1027113" eaLnBrk="0" fontAlgn="base" hangingPunct="0">
              <a:spcBef>
                <a:spcPct val="20000"/>
              </a:spcBef>
              <a:spcAft>
                <a:spcPct val="0"/>
              </a:spcAft>
              <a:buFont typeface="Arial" charset="0"/>
              <a:buChar char="»"/>
              <a:defRPr sz="2000">
                <a:solidFill>
                  <a:schemeClr val="tx1"/>
                </a:solidFill>
                <a:latin typeface="Cambria" pitchFamily="18" charset="0"/>
              </a:defRPr>
            </a:lvl9pPr>
          </a:lstStyle>
          <a:p>
            <a:pPr algn="ctr">
              <a:spcBef>
                <a:spcPct val="0"/>
              </a:spcBef>
              <a:buClr>
                <a:srgbClr val="8B0E13"/>
              </a:buClr>
              <a:buSzPct val="110000"/>
              <a:buFontTx/>
              <a:buNone/>
            </a:pPr>
            <a:r>
              <a:rPr lang="nl-NL" altLang="nl-NL" sz="1600" b="1" dirty="0">
                <a:solidFill>
                  <a:schemeClr val="bg2"/>
                </a:solidFill>
                <a:latin typeface="+mn-lt"/>
              </a:rPr>
              <a:t>BELANG ABN AMRO</a:t>
            </a:r>
          </a:p>
        </p:txBody>
      </p:sp>
      <p:sp>
        <p:nvSpPr>
          <p:cNvPr id="11" name="Rectangle 22"/>
          <p:cNvSpPr>
            <a:spLocks noChangeArrowheads="1"/>
          </p:cNvSpPr>
          <p:nvPr/>
        </p:nvSpPr>
        <p:spPr bwMode="auto">
          <a:xfrm>
            <a:off x="2779978" y="3587237"/>
            <a:ext cx="7043621" cy="2029597"/>
          </a:xfrm>
          <a:prstGeom prst="rect">
            <a:avLst/>
          </a:prstGeom>
          <a:noFill/>
          <a:ln w="9525">
            <a:solidFill>
              <a:schemeClr val="accent1"/>
            </a:solidFill>
            <a:prstDash val="sysDash"/>
            <a:miter lim="800000"/>
            <a:headEnd/>
            <a:tailEnd/>
          </a:ln>
          <a:effectLst/>
        </p:spPr>
        <p:txBody>
          <a:bodyPr lIns="93686" tIns="93686" rIns="93686" bIns="93686"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73289">
              <a:defRPr/>
            </a:pPr>
            <a:endParaRPr lang="en-US" altLang="en-US" sz="1600" b="1" dirty="0">
              <a:solidFill>
                <a:schemeClr val="bg2"/>
              </a:solidFill>
            </a:endParaRPr>
          </a:p>
          <a:p>
            <a:pPr defTabSz="1173289">
              <a:defRPr/>
            </a:pPr>
            <a:endParaRPr lang="en-US" altLang="en-US" sz="1600" b="1" dirty="0">
              <a:solidFill>
                <a:schemeClr val="bg2"/>
              </a:solidFill>
            </a:endParaRPr>
          </a:p>
          <a:p>
            <a:pPr defTabSz="1173289">
              <a:defRPr/>
            </a:pPr>
            <a:endParaRPr lang="en-US" altLang="en-US" sz="1600" b="1" dirty="0">
              <a:solidFill>
                <a:schemeClr val="bg2"/>
              </a:solidFill>
            </a:endParaRPr>
          </a:p>
          <a:p>
            <a:pPr defTabSz="1173289">
              <a:defRPr/>
            </a:pPr>
            <a:endParaRPr lang="en-US" altLang="en-US" sz="1600" b="1" dirty="0">
              <a:solidFill>
                <a:schemeClr val="bg2"/>
              </a:solidFill>
            </a:endParaRPr>
          </a:p>
          <a:p>
            <a:pPr defTabSz="1173289">
              <a:defRPr/>
            </a:pPr>
            <a:endParaRPr lang="en-US" altLang="en-US" sz="1600" b="1" dirty="0">
              <a:solidFill>
                <a:schemeClr val="bg2"/>
              </a:solidFill>
            </a:endParaRPr>
          </a:p>
          <a:p>
            <a:pPr defTabSz="1173289">
              <a:defRPr/>
            </a:pPr>
            <a:endParaRPr lang="en-US" altLang="en-US" sz="1600" b="1" dirty="0">
              <a:solidFill>
                <a:schemeClr val="bg2"/>
              </a:solidFill>
            </a:endParaRPr>
          </a:p>
          <a:p>
            <a:pPr defTabSz="1173289">
              <a:defRPr/>
            </a:pPr>
            <a:r>
              <a:rPr lang="en-US" altLang="en-US" sz="1600" b="1" dirty="0">
                <a:solidFill>
                  <a:schemeClr val="bg2"/>
                </a:solidFill>
              </a:rPr>
              <a:t>‘The right thing to do’. </a:t>
            </a:r>
            <a:r>
              <a:rPr lang="nl-NL" altLang="en-US" sz="1600" dirty="0">
                <a:solidFill>
                  <a:schemeClr val="bg2"/>
                </a:solidFill>
              </a:rPr>
              <a:t>Onze maatschappij is </a:t>
            </a:r>
            <a:r>
              <a:rPr lang="nl-NL" altLang="en-US" sz="1600" dirty="0" err="1">
                <a:solidFill>
                  <a:schemeClr val="bg2"/>
                </a:solidFill>
              </a:rPr>
              <a:t>diverser</a:t>
            </a:r>
            <a:r>
              <a:rPr lang="nl-NL" altLang="en-US" sz="1600" dirty="0">
                <a:solidFill>
                  <a:schemeClr val="bg2"/>
                </a:solidFill>
              </a:rPr>
              <a:t> dan ooit. ABN AMRO kan alleen succesvol zijn als we midden in die diverse maatschappij staan en zelf die diversiteit omarmen. </a:t>
            </a:r>
            <a:endParaRPr lang="en-US" altLang="en-US" sz="1600" dirty="0">
              <a:solidFill>
                <a:schemeClr val="bg2"/>
              </a:solidFill>
            </a:endParaRPr>
          </a:p>
          <a:p>
            <a:pPr defTabSz="1173289">
              <a:defRPr/>
            </a:pPr>
            <a:endParaRPr lang="nl-NL" sz="1600" dirty="0">
              <a:solidFill>
                <a:srgbClr val="3953A4"/>
              </a:solidFill>
              <a:latin typeface="Calibri" pitchFamily="34" charset="0"/>
              <a:cs typeface="Calibri" pitchFamily="34" charset="0"/>
            </a:endParaRPr>
          </a:p>
          <a:p>
            <a:pPr defTabSz="1173289">
              <a:defRPr/>
            </a:pPr>
            <a:r>
              <a:rPr lang="en-US" altLang="en-US" sz="1600" b="1" dirty="0">
                <a:solidFill>
                  <a:schemeClr val="bg2"/>
                </a:solidFill>
              </a:rPr>
              <a:t>‘The smart thing to do’. </a:t>
            </a:r>
            <a:r>
              <a:rPr lang="nl-NL" altLang="en-US" sz="1600" dirty="0">
                <a:solidFill>
                  <a:schemeClr val="bg2"/>
                </a:solidFill>
              </a:rPr>
              <a:t>Diversiteit draagt bij aan de waarde die ABN AMRO voor haar medewerkers en klanten wil realiseren. Daarmee ook aan de  financiële waarde van ABN AMRO en de strategie. </a:t>
            </a:r>
            <a:endParaRPr lang="en-US" altLang="en-US" sz="1600" dirty="0">
              <a:solidFill>
                <a:schemeClr val="bg2"/>
              </a:solidFill>
            </a:endParaRPr>
          </a:p>
          <a:p>
            <a:pPr defTabSz="1173289">
              <a:defRPr/>
            </a:pPr>
            <a:endParaRPr lang="nl-NL" sz="1600" dirty="0">
              <a:solidFill>
                <a:srgbClr val="3953A4"/>
              </a:solidFill>
              <a:latin typeface="Calibri" pitchFamily="34" charset="0"/>
              <a:cs typeface="Calibri" pitchFamily="34" charset="0"/>
            </a:endParaRPr>
          </a:p>
          <a:p>
            <a:pPr defTabSz="1173289">
              <a:defRPr/>
            </a:pPr>
            <a:endParaRPr lang="nl-NL" sz="1600" dirty="0">
              <a:solidFill>
                <a:schemeClr val="accent1"/>
              </a:solidFill>
              <a:latin typeface="Calibri" pitchFamily="34" charset="0"/>
              <a:cs typeface="Calibri" pitchFamily="34" charset="0"/>
            </a:endParaRPr>
          </a:p>
          <a:p>
            <a:pPr defTabSz="1173289">
              <a:defRPr/>
            </a:pPr>
            <a:endParaRPr lang="nl-NL" sz="1600" dirty="0">
              <a:solidFill>
                <a:schemeClr val="accent1"/>
              </a:solidFill>
              <a:latin typeface="Calibri" pitchFamily="34" charset="0"/>
              <a:cs typeface="Calibri" pitchFamily="34" charset="0"/>
            </a:endParaRPr>
          </a:p>
          <a:p>
            <a:pPr defTabSz="1173289">
              <a:defRPr/>
            </a:pPr>
            <a:endParaRPr lang="nl-NL" sz="1600" dirty="0">
              <a:solidFill>
                <a:srgbClr val="3953A4"/>
              </a:solidFill>
              <a:cs typeface="Calibri" pitchFamily="34" charset="0"/>
            </a:endParaRPr>
          </a:p>
          <a:p>
            <a:pPr defTabSz="1173289">
              <a:defRPr/>
            </a:pPr>
            <a:endParaRPr lang="nl-NL" sz="1100" dirty="0">
              <a:solidFill>
                <a:prstClr val="black"/>
              </a:solidFill>
              <a:latin typeface="Helvetica" pitchFamily="34" charset="0"/>
            </a:endParaRPr>
          </a:p>
          <a:p>
            <a:pPr defTabSz="1173289">
              <a:defRPr/>
            </a:pPr>
            <a:endParaRPr lang="nl-NL" sz="1100" dirty="0">
              <a:solidFill>
                <a:prstClr val="black"/>
              </a:solidFill>
              <a:latin typeface="Helvetica" pitchFamily="34" charset="0"/>
            </a:endParaRPr>
          </a:p>
          <a:p>
            <a:pPr marL="247878" indent="-247878" defTabSz="1173289">
              <a:buFont typeface="Arial" pitchFamily="34" charset="0"/>
              <a:buChar char="•"/>
              <a:defRPr/>
            </a:pPr>
            <a:endParaRPr lang="nl-NL" sz="1100" dirty="0">
              <a:solidFill>
                <a:prstClr val="black"/>
              </a:solidFill>
              <a:latin typeface="Helvetica" pitchFamily="34" charset="0"/>
            </a:endParaRPr>
          </a:p>
        </p:txBody>
      </p:sp>
    </p:spTree>
    <p:extLst>
      <p:ext uri="{BB962C8B-B14F-4D97-AF65-F5344CB8AC3E}">
        <p14:creationId xmlns:p14="http://schemas.microsoft.com/office/powerpoint/2010/main" val="379276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989542" y="8219134"/>
            <a:ext cx="491608" cy="138499"/>
          </a:xfrm>
        </p:spPr>
        <p:txBody>
          <a:bodyPr/>
          <a:lstStyle/>
          <a:p>
            <a:fld id="{979D15BA-22BF-4C82-AA9D-6AA039349591}" type="slidenum">
              <a:rPr lang="en-US" smtClean="0"/>
              <a:pPr/>
              <a:t>3</a:t>
            </a:fld>
            <a:endParaRPr lang="en-US" dirty="0"/>
          </a:p>
        </p:txBody>
      </p:sp>
      <p:sp>
        <p:nvSpPr>
          <p:cNvPr id="7" name="Rectangle 6"/>
          <p:cNvSpPr/>
          <p:nvPr/>
        </p:nvSpPr>
        <p:spPr>
          <a:xfrm>
            <a:off x="300997" y="503805"/>
            <a:ext cx="5105788" cy="415450"/>
          </a:xfrm>
          <a:prstGeom prst="rect">
            <a:avLst/>
          </a:prstGeom>
        </p:spPr>
        <p:txBody>
          <a:bodyPr wrap="none" lIns="91392" tIns="45696" rIns="91392" bIns="45696">
            <a:spAutoFit/>
          </a:bodyPr>
          <a:lstStyle/>
          <a:p>
            <a:r>
              <a:rPr lang="nl-NL" altLang="nl-NL" dirty="0">
                <a:solidFill>
                  <a:schemeClr val="bg2"/>
                </a:solidFill>
                <a:latin typeface="+mj-lt"/>
                <a:cs typeface="Helvetica" panose="020B0604020202020204" pitchFamily="34" charset="0"/>
              </a:rPr>
              <a:t>Ervaringen en initiatieven binnen ABN AMRO</a:t>
            </a:r>
          </a:p>
        </p:txBody>
      </p:sp>
      <p:sp>
        <p:nvSpPr>
          <p:cNvPr id="2" name="Rectangle 1"/>
          <p:cNvSpPr/>
          <p:nvPr/>
        </p:nvSpPr>
        <p:spPr>
          <a:xfrm>
            <a:off x="316183" y="1440371"/>
            <a:ext cx="9674888" cy="4585822"/>
          </a:xfrm>
          <a:prstGeom prst="rect">
            <a:avLst/>
          </a:prstGeom>
          <a:noFill/>
          <a:ln>
            <a:noFill/>
            <a:prstDash val="sysDash"/>
          </a:ln>
        </p:spPr>
        <p:txBody>
          <a:bodyPr wrap="square" lIns="91392" tIns="45696" rIns="91392" bIns="45696">
            <a:spAutoFit/>
          </a:bodyPr>
          <a:lstStyle/>
          <a:p>
            <a:pPr defTabSz="1042068">
              <a:spcBef>
                <a:spcPts val="600"/>
              </a:spcBef>
              <a:defRPr/>
            </a:pPr>
            <a:endParaRPr lang="nl-NL" sz="1300" dirty="0">
              <a:solidFill>
                <a:schemeClr val="bg2"/>
              </a:solidFill>
              <a:latin typeface="Helvetica" panose="020B0604020202020204" pitchFamily="34" charset="0"/>
              <a:cs typeface="Helvetica" panose="020B0604020202020204" pitchFamily="34" charset="0"/>
            </a:endParaRPr>
          </a:p>
          <a:p>
            <a:pPr defTabSz="1042068">
              <a:defRPr/>
            </a:pPr>
            <a:r>
              <a:rPr lang="nl-NL" sz="1600" b="1" dirty="0">
                <a:solidFill>
                  <a:schemeClr val="bg2"/>
                </a:solidFill>
                <a:cs typeface="Helvetica" panose="020B0604020202020204" pitchFamily="34" charset="0"/>
              </a:rPr>
              <a:t>Ervaring opgedaan met 6 meest voorkomende beperkingen:</a:t>
            </a:r>
          </a:p>
          <a:p>
            <a:r>
              <a:rPr lang="nl-NL" sz="1600" dirty="0">
                <a:solidFill>
                  <a:schemeClr val="bg2"/>
                </a:solidFill>
                <a:cs typeface="Helvetica" panose="020B0604020202020204" pitchFamily="34" charset="0"/>
              </a:rPr>
              <a:t>1) </a:t>
            </a:r>
            <a:r>
              <a:rPr lang="nl-NL" sz="1600" dirty="0">
                <a:solidFill>
                  <a:schemeClr val="tx2">
                    <a:lumMod val="50000"/>
                  </a:schemeClr>
                </a:solidFill>
              </a:rPr>
              <a:t>Lichamelijke  beperking</a:t>
            </a:r>
            <a:endParaRPr lang="en-US" sz="1600" dirty="0">
              <a:solidFill>
                <a:schemeClr val="tx2">
                  <a:lumMod val="50000"/>
                </a:schemeClr>
              </a:solidFill>
            </a:endParaRPr>
          </a:p>
          <a:p>
            <a:r>
              <a:rPr lang="nl-NL" sz="1600" dirty="0">
                <a:solidFill>
                  <a:schemeClr val="tx2">
                    <a:lumMod val="50000"/>
                  </a:schemeClr>
                </a:solidFill>
              </a:rPr>
              <a:t>2) Chronische ziekte</a:t>
            </a:r>
            <a:endParaRPr lang="en-US" sz="1600" dirty="0">
              <a:solidFill>
                <a:schemeClr val="tx2">
                  <a:lumMod val="50000"/>
                </a:schemeClr>
              </a:solidFill>
            </a:endParaRPr>
          </a:p>
          <a:p>
            <a:r>
              <a:rPr lang="nl-NL" sz="1600" dirty="0">
                <a:solidFill>
                  <a:schemeClr val="tx2">
                    <a:lumMod val="50000"/>
                  </a:schemeClr>
                </a:solidFill>
              </a:rPr>
              <a:t>3) Zintuigelijke beperking</a:t>
            </a:r>
            <a:endParaRPr lang="en-US" sz="1600" dirty="0">
              <a:solidFill>
                <a:schemeClr val="tx2">
                  <a:lumMod val="50000"/>
                </a:schemeClr>
              </a:solidFill>
            </a:endParaRPr>
          </a:p>
          <a:p>
            <a:r>
              <a:rPr lang="nl-NL" sz="1600" dirty="0">
                <a:solidFill>
                  <a:schemeClr val="tx2">
                    <a:lumMod val="50000"/>
                  </a:schemeClr>
                </a:solidFill>
              </a:rPr>
              <a:t>4) Niet Aangeboren Hersenletsel</a:t>
            </a:r>
            <a:endParaRPr lang="en-US" sz="1600" dirty="0">
              <a:solidFill>
                <a:schemeClr val="tx2">
                  <a:lumMod val="50000"/>
                </a:schemeClr>
              </a:solidFill>
            </a:endParaRPr>
          </a:p>
          <a:p>
            <a:r>
              <a:rPr lang="nl-NL" sz="1600" dirty="0">
                <a:solidFill>
                  <a:schemeClr val="tx2">
                    <a:lumMod val="50000"/>
                  </a:schemeClr>
                </a:solidFill>
              </a:rPr>
              <a:t>5) Stoornis in autistisch spectrum</a:t>
            </a:r>
            <a:endParaRPr lang="en-US" sz="1600" dirty="0">
              <a:solidFill>
                <a:schemeClr val="tx2">
                  <a:lumMod val="50000"/>
                </a:schemeClr>
              </a:solidFill>
            </a:endParaRPr>
          </a:p>
          <a:p>
            <a:r>
              <a:rPr lang="nl-NL" sz="1600" dirty="0">
                <a:solidFill>
                  <a:schemeClr val="tx2">
                    <a:lumMod val="50000"/>
                  </a:schemeClr>
                </a:solidFill>
              </a:rPr>
              <a:t>6) Mensen die terugkeren na psychische stoornis</a:t>
            </a:r>
            <a:endParaRPr lang="en-US" sz="1600" dirty="0">
              <a:solidFill>
                <a:schemeClr val="tx2">
                  <a:lumMod val="50000"/>
                </a:schemeClr>
              </a:solidFill>
            </a:endParaRPr>
          </a:p>
          <a:p>
            <a:endParaRPr lang="nl-NL" sz="1600" dirty="0">
              <a:solidFill>
                <a:schemeClr val="bg2"/>
              </a:solidFill>
              <a:cs typeface="Helvetica" panose="020B0604020202020204" pitchFamily="34" charset="0"/>
            </a:endParaRPr>
          </a:p>
          <a:p>
            <a:endParaRPr lang="nl-NL" sz="1600" dirty="0">
              <a:solidFill>
                <a:schemeClr val="bg2"/>
              </a:solidFill>
              <a:cs typeface="Helvetica" panose="020B0604020202020204" pitchFamily="34" charset="0"/>
            </a:endParaRPr>
          </a:p>
          <a:p>
            <a:r>
              <a:rPr lang="nl-NL" sz="1600" b="1" dirty="0">
                <a:solidFill>
                  <a:schemeClr val="bg2"/>
                </a:solidFill>
                <a:cs typeface="Helvetica" panose="020B0604020202020204" pitchFamily="34" charset="0"/>
              </a:rPr>
              <a:t>Initiatieven:</a:t>
            </a:r>
          </a:p>
          <a:p>
            <a:br>
              <a:rPr lang="nl-NL" sz="1600" dirty="0">
                <a:solidFill>
                  <a:schemeClr val="bg2"/>
                </a:solidFill>
                <a:cs typeface="Helvetica" panose="020B0604020202020204" pitchFamily="34" charset="0"/>
              </a:rPr>
            </a:br>
            <a:r>
              <a:rPr lang="en-GB" sz="1600" dirty="0">
                <a:solidFill>
                  <a:schemeClr val="bg2"/>
                </a:solidFill>
              </a:rPr>
              <a:t>1) </a:t>
            </a:r>
            <a:r>
              <a:rPr lang="en-GB" sz="1600" dirty="0" err="1">
                <a:solidFill>
                  <a:schemeClr val="bg2"/>
                </a:solidFill>
              </a:rPr>
              <a:t>Deelname</a:t>
            </a:r>
            <a:r>
              <a:rPr lang="en-GB" sz="1600" dirty="0">
                <a:solidFill>
                  <a:schemeClr val="bg2"/>
                </a:solidFill>
              </a:rPr>
              <a:t> “</a:t>
            </a:r>
            <a:r>
              <a:rPr lang="en-GB" sz="1600" dirty="0" err="1">
                <a:solidFill>
                  <a:schemeClr val="bg2"/>
                </a:solidFill>
              </a:rPr>
              <a:t>Ambitie</a:t>
            </a:r>
            <a:r>
              <a:rPr lang="en-GB" sz="1600" dirty="0">
                <a:solidFill>
                  <a:schemeClr val="bg2"/>
                </a:solidFill>
              </a:rPr>
              <a:t> van </a:t>
            </a:r>
            <a:r>
              <a:rPr lang="en-GB" sz="1600" dirty="0" err="1">
                <a:solidFill>
                  <a:schemeClr val="bg2"/>
                </a:solidFill>
              </a:rPr>
              <a:t>Zuid</a:t>
            </a:r>
            <a:r>
              <a:rPr lang="en-GB" sz="1600" dirty="0">
                <a:solidFill>
                  <a:schemeClr val="bg2"/>
                </a:solidFill>
              </a:rPr>
              <a:t>”, nu </a:t>
            </a:r>
            <a:r>
              <a:rPr lang="en-GB" sz="1600" dirty="0" err="1">
                <a:solidFill>
                  <a:schemeClr val="bg2"/>
                </a:solidFill>
              </a:rPr>
              <a:t>uitgebreid</a:t>
            </a:r>
            <a:r>
              <a:rPr lang="en-GB" sz="1600" dirty="0">
                <a:solidFill>
                  <a:schemeClr val="bg2"/>
                </a:solidFill>
              </a:rPr>
              <a:t> </a:t>
            </a:r>
            <a:r>
              <a:rPr lang="en-GB" sz="1600" dirty="0" err="1">
                <a:solidFill>
                  <a:schemeClr val="bg2"/>
                </a:solidFill>
              </a:rPr>
              <a:t>naar</a:t>
            </a:r>
            <a:r>
              <a:rPr lang="en-GB" sz="1600" dirty="0">
                <a:solidFill>
                  <a:schemeClr val="bg2"/>
                </a:solidFill>
              </a:rPr>
              <a:t> “99 van Amsterdam”</a:t>
            </a:r>
          </a:p>
          <a:p>
            <a:r>
              <a:rPr lang="en-GB" sz="1600" dirty="0">
                <a:solidFill>
                  <a:schemeClr val="bg2"/>
                </a:solidFill>
              </a:rPr>
              <a:t>2) </a:t>
            </a:r>
            <a:r>
              <a:rPr lang="en-GB" sz="1600" dirty="0" err="1">
                <a:solidFill>
                  <a:schemeClr val="bg2"/>
                </a:solidFill>
              </a:rPr>
              <a:t>Deelname</a:t>
            </a:r>
            <a:r>
              <a:rPr lang="en-GB" sz="1600" dirty="0">
                <a:solidFill>
                  <a:schemeClr val="bg2"/>
                </a:solidFill>
              </a:rPr>
              <a:t> </a:t>
            </a:r>
            <a:r>
              <a:rPr lang="en-GB" sz="1600" dirty="0" err="1">
                <a:solidFill>
                  <a:schemeClr val="bg2"/>
                </a:solidFill>
              </a:rPr>
              <a:t>aan</a:t>
            </a:r>
            <a:r>
              <a:rPr lang="en-GB" sz="1600" dirty="0">
                <a:solidFill>
                  <a:schemeClr val="bg2"/>
                </a:solidFill>
              </a:rPr>
              <a:t> platform ‘</a:t>
            </a:r>
            <a:r>
              <a:rPr lang="en-GB" sz="1600" dirty="0" err="1">
                <a:solidFill>
                  <a:schemeClr val="bg2"/>
                </a:solidFill>
              </a:rPr>
              <a:t>Onbeperkt</a:t>
            </a:r>
            <a:r>
              <a:rPr lang="en-GB" sz="1600" dirty="0">
                <a:solidFill>
                  <a:schemeClr val="bg2"/>
                </a:solidFill>
              </a:rPr>
              <a:t> </a:t>
            </a:r>
            <a:r>
              <a:rPr lang="en-GB" sz="1600" dirty="0" err="1">
                <a:solidFill>
                  <a:schemeClr val="bg2"/>
                </a:solidFill>
              </a:rPr>
              <a:t>aan</a:t>
            </a:r>
            <a:r>
              <a:rPr lang="en-GB" sz="1600" dirty="0">
                <a:solidFill>
                  <a:schemeClr val="bg2"/>
                </a:solidFill>
              </a:rPr>
              <a:t> de slag’</a:t>
            </a:r>
          </a:p>
          <a:p>
            <a:r>
              <a:rPr lang="en-GB" sz="1600" dirty="0">
                <a:solidFill>
                  <a:schemeClr val="bg2"/>
                </a:solidFill>
              </a:rPr>
              <a:t>3) Seminar ‘</a:t>
            </a:r>
            <a:r>
              <a:rPr lang="en-GB" sz="1600" dirty="0" err="1">
                <a:solidFill>
                  <a:schemeClr val="bg2"/>
                </a:solidFill>
              </a:rPr>
              <a:t>Aan</a:t>
            </a:r>
            <a:r>
              <a:rPr lang="en-GB" sz="1600" dirty="0">
                <a:solidFill>
                  <a:schemeClr val="bg2"/>
                </a:solidFill>
              </a:rPr>
              <a:t> de slag met </a:t>
            </a:r>
            <a:r>
              <a:rPr lang="en-GB" sz="1600" dirty="0" err="1">
                <a:solidFill>
                  <a:schemeClr val="bg2"/>
                </a:solidFill>
              </a:rPr>
              <a:t>arbeidsbeperkten</a:t>
            </a:r>
            <a:r>
              <a:rPr lang="en-GB" sz="1600" dirty="0">
                <a:solidFill>
                  <a:schemeClr val="bg2"/>
                </a:solidFill>
              </a:rPr>
              <a:t>’ WWTT				</a:t>
            </a:r>
          </a:p>
          <a:p>
            <a:r>
              <a:rPr lang="en-GB" sz="1600" dirty="0">
                <a:solidFill>
                  <a:schemeClr val="bg2"/>
                </a:solidFill>
              </a:rPr>
              <a:t>4) </a:t>
            </a:r>
            <a:r>
              <a:rPr lang="en-GB" sz="1600" dirty="0" err="1">
                <a:solidFill>
                  <a:schemeClr val="bg2"/>
                </a:solidFill>
              </a:rPr>
              <a:t>Werkbezoek</a:t>
            </a:r>
            <a:r>
              <a:rPr lang="en-GB" sz="1600" dirty="0">
                <a:solidFill>
                  <a:schemeClr val="bg2"/>
                </a:solidFill>
              </a:rPr>
              <a:t> Jetta </a:t>
            </a:r>
            <a:r>
              <a:rPr lang="en-GB" sz="1600" dirty="0" err="1">
                <a:solidFill>
                  <a:schemeClr val="bg2"/>
                </a:solidFill>
              </a:rPr>
              <a:t>Klijnsma</a:t>
            </a:r>
            <a:r>
              <a:rPr lang="en-GB" sz="1600" dirty="0">
                <a:solidFill>
                  <a:schemeClr val="bg2"/>
                </a:solidFill>
              </a:rPr>
              <a:t> 2015</a:t>
            </a:r>
          </a:p>
          <a:p>
            <a:r>
              <a:rPr lang="en-GB" sz="1600" dirty="0">
                <a:solidFill>
                  <a:schemeClr val="bg2"/>
                </a:solidFill>
              </a:rPr>
              <a:t>5) Winnaar Okura – Emma at Work Award 2016</a:t>
            </a:r>
          </a:p>
          <a:p>
            <a:br>
              <a:rPr lang="nl-NL" sz="1200" dirty="0">
                <a:solidFill>
                  <a:schemeClr val="bg2"/>
                </a:solidFill>
                <a:cs typeface="Helvetica" panose="020B0604020202020204" pitchFamily="34" charset="0"/>
              </a:rPr>
            </a:br>
            <a:endParaRPr lang="nl-NL" sz="1100" b="1" dirty="0">
              <a:solidFill>
                <a:schemeClr val="bg2"/>
              </a:solidFill>
              <a:cs typeface="Helvetica" panose="020B0604020202020204" pitchFamily="34" charset="0"/>
            </a:endParaRPr>
          </a:p>
        </p:txBody>
      </p:sp>
      <p:sp>
        <p:nvSpPr>
          <p:cNvPr id="5" name="Slide Number Placeholder 2"/>
          <p:cNvSpPr txBox="1">
            <a:spLocks/>
          </p:cNvSpPr>
          <p:nvPr/>
        </p:nvSpPr>
        <p:spPr>
          <a:xfrm>
            <a:off x="9663324" y="7060743"/>
            <a:ext cx="615738" cy="200055"/>
          </a:xfrm>
          <a:prstGeom prst="rect">
            <a:avLst/>
          </a:prstGeom>
        </p:spPr>
        <p:txBody>
          <a:bodyPr/>
          <a:lstStyle>
            <a:defPPr>
              <a:defRPr lang="nl-NL"/>
            </a:defPPr>
            <a:lvl1pPr marL="0" algn="l" defTabSz="1042136" rtl="0" eaLnBrk="1" latinLnBrk="0" hangingPunct="1">
              <a:defRPr sz="2100" kern="1200">
                <a:solidFill>
                  <a:schemeClr val="tx1"/>
                </a:solidFill>
                <a:latin typeface="+mn-lt"/>
                <a:ea typeface="+mn-ea"/>
                <a:cs typeface="+mn-cs"/>
              </a:defRPr>
            </a:lvl1pPr>
            <a:lvl2pPr marL="521068" algn="l" defTabSz="1042136" rtl="0" eaLnBrk="1" latinLnBrk="0" hangingPunct="1">
              <a:defRPr sz="2100" kern="1200">
                <a:solidFill>
                  <a:schemeClr val="tx1"/>
                </a:solidFill>
                <a:latin typeface="+mn-lt"/>
                <a:ea typeface="+mn-ea"/>
                <a:cs typeface="+mn-cs"/>
              </a:defRPr>
            </a:lvl2pPr>
            <a:lvl3pPr marL="1042136" algn="l" defTabSz="1042136" rtl="0" eaLnBrk="1" latinLnBrk="0" hangingPunct="1">
              <a:defRPr sz="2100" kern="1200">
                <a:solidFill>
                  <a:schemeClr val="tx1"/>
                </a:solidFill>
                <a:latin typeface="+mn-lt"/>
                <a:ea typeface="+mn-ea"/>
                <a:cs typeface="+mn-cs"/>
              </a:defRPr>
            </a:lvl3pPr>
            <a:lvl4pPr marL="1563204" algn="l" defTabSz="1042136" rtl="0" eaLnBrk="1" latinLnBrk="0" hangingPunct="1">
              <a:defRPr sz="2100" kern="1200">
                <a:solidFill>
                  <a:schemeClr val="tx1"/>
                </a:solidFill>
                <a:latin typeface="+mn-lt"/>
                <a:ea typeface="+mn-ea"/>
                <a:cs typeface="+mn-cs"/>
              </a:defRPr>
            </a:lvl4pPr>
            <a:lvl5pPr marL="2084273" algn="l" defTabSz="1042136" rtl="0" eaLnBrk="1" latinLnBrk="0" hangingPunct="1">
              <a:defRPr sz="2100" kern="1200">
                <a:solidFill>
                  <a:schemeClr val="tx1"/>
                </a:solidFill>
                <a:latin typeface="+mn-lt"/>
                <a:ea typeface="+mn-ea"/>
                <a:cs typeface="+mn-cs"/>
              </a:defRPr>
            </a:lvl5pPr>
            <a:lvl6pPr marL="2605339" algn="l" defTabSz="1042136" rtl="0" eaLnBrk="1" latinLnBrk="0" hangingPunct="1">
              <a:defRPr sz="2100" kern="1200">
                <a:solidFill>
                  <a:schemeClr val="tx1"/>
                </a:solidFill>
                <a:latin typeface="+mn-lt"/>
                <a:ea typeface="+mn-ea"/>
                <a:cs typeface="+mn-cs"/>
              </a:defRPr>
            </a:lvl6pPr>
            <a:lvl7pPr marL="3126408" algn="l" defTabSz="1042136" rtl="0" eaLnBrk="1" latinLnBrk="0" hangingPunct="1">
              <a:defRPr sz="2100" kern="1200">
                <a:solidFill>
                  <a:schemeClr val="tx1"/>
                </a:solidFill>
                <a:latin typeface="+mn-lt"/>
                <a:ea typeface="+mn-ea"/>
                <a:cs typeface="+mn-cs"/>
              </a:defRPr>
            </a:lvl7pPr>
            <a:lvl8pPr marL="3647477" algn="l" defTabSz="1042136" rtl="0" eaLnBrk="1" latinLnBrk="0" hangingPunct="1">
              <a:defRPr sz="2100" kern="1200">
                <a:solidFill>
                  <a:schemeClr val="tx1"/>
                </a:solidFill>
                <a:latin typeface="+mn-lt"/>
                <a:ea typeface="+mn-ea"/>
                <a:cs typeface="+mn-cs"/>
              </a:defRPr>
            </a:lvl8pPr>
            <a:lvl9pPr marL="4168543" algn="l" defTabSz="1042136" rtl="0" eaLnBrk="1" latinLnBrk="0" hangingPunct="1">
              <a:defRPr sz="2100" kern="1200">
                <a:solidFill>
                  <a:schemeClr val="tx1"/>
                </a:solidFill>
                <a:latin typeface="+mn-lt"/>
                <a:ea typeface="+mn-ea"/>
                <a:cs typeface="+mn-cs"/>
              </a:defRPr>
            </a:lvl9pPr>
          </a:lstStyle>
          <a:p>
            <a:fld id="{628851FD-7348-4D14-89DC-F33B33410CCB}" type="slidenum">
              <a:rPr lang="nl-NL" sz="1100" smtClean="0">
                <a:solidFill>
                  <a:schemeClr val="bg2"/>
                </a:solidFill>
                <a:latin typeface="Arial" panose="020B0604020202020204" pitchFamily="34" charset="0"/>
                <a:cs typeface="Arial" panose="020B0604020202020204" pitchFamily="34" charset="0"/>
              </a:rPr>
              <a:pPr/>
              <a:t>3</a:t>
            </a:fld>
            <a:endParaRPr lang="nl-NL" sz="11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47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2"/>
          <p:cNvSpPr>
            <a:spLocks noGrp="1" noChangeArrowheads="1"/>
          </p:cNvSpPr>
          <p:nvPr>
            <p:ph type="title" idx="4294967295"/>
          </p:nvPr>
        </p:nvSpPr>
        <p:spPr>
          <a:xfrm>
            <a:off x="704640" y="500534"/>
            <a:ext cx="9864725" cy="394723"/>
          </a:xfrm>
        </p:spPr>
        <p:txBody>
          <a:bodyPr/>
          <a:lstStyle/>
          <a:p>
            <a:pPr eaLnBrk="1" hangingPunct="1"/>
            <a:r>
              <a:rPr lang="nl-NL" altLang="en-US" sz="2000" dirty="0" err="1">
                <a:latin typeface="+mj-lt"/>
              </a:rPr>
              <a:t>Milestones</a:t>
            </a:r>
            <a:r>
              <a:rPr lang="nl-NL" altLang="en-US" sz="2000" dirty="0">
                <a:latin typeface="+mj-lt"/>
              </a:rPr>
              <a:t> ABN AMRO</a:t>
            </a:r>
            <a:endParaRPr lang="nl-NL" altLang="en-US" sz="2000" b="0" dirty="0">
              <a:solidFill>
                <a:schemeClr val="folHlink"/>
              </a:solidFill>
              <a:latin typeface="+mj-lt"/>
              <a:ea typeface="Arial Unicode MS" pitchFamily="34" charset="-128"/>
              <a:cs typeface="Arial Unicode MS" pitchFamily="34" charset="-128"/>
            </a:endParaRPr>
          </a:p>
        </p:txBody>
      </p:sp>
      <p:sp>
        <p:nvSpPr>
          <p:cNvPr id="10" name="Rectangle 9"/>
          <p:cNvSpPr/>
          <p:nvPr/>
        </p:nvSpPr>
        <p:spPr>
          <a:xfrm>
            <a:off x="485077" y="1373501"/>
            <a:ext cx="9901100" cy="607202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17438" y="1656395"/>
            <a:ext cx="9452278" cy="448226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p:spPr>
        <p:txBody>
          <a:bodyPr vert="horz" wrap="square" lIns="90000" tIns="54000" rIns="54000" bIns="72000" rtlCol="0">
            <a:spAutoFit/>
          </a:bodyPr>
          <a:lstStyle/>
          <a:p>
            <a:endParaRPr lang="en-GB" sz="1600" b="1" dirty="0">
              <a:solidFill>
                <a:schemeClr val="bg2"/>
              </a:solidFill>
            </a:endParaRPr>
          </a:p>
          <a:p>
            <a:endParaRPr lang="en-GB" sz="1600" b="1" dirty="0">
              <a:solidFill>
                <a:schemeClr val="bg2"/>
              </a:solidFill>
            </a:endParaRPr>
          </a:p>
          <a:p>
            <a:pPr marL="171450" indent="-171450">
              <a:buFont typeface="Arial" charset="0"/>
              <a:buChar char="•"/>
            </a:pPr>
            <a:r>
              <a:rPr lang="en-GB" sz="1600" b="1" dirty="0">
                <a:solidFill>
                  <a:schemeClr val="bg2"/>
                </a:solidFill>
              </a:rPr>
              <a:t>Be-Able </a:t>
            </a:r>
            <a:r>
              <a:rPr lang="en-GB" sz="1600" b="1" dirty="0" err="1">
                <a:solidFill>
                  <a:schemeClr val="bg2"/>
                </a:solidFill>
              </a:rPr>
              <a:t>netwerk</a:t>
            </a:r>
            <a:r>
              <a:rPr lang="en-GB" sz="1600" b="1" dirty="0">
                <a:solidFill>
                  <a:schemeClr val="bg2"/>
                </a:solidFill>
              </a:rPr>
              <a:t>: </a:t>
            </a:r>
            <a:r>
              <a:rPr lang="en-GB" sz="1600" dirty="0" err="1">
                <a:solidFill>
                  <a:schemeClr val="bg2"/>
                </a:solidFill>
              </a:rPr>
              <a:t>Netwerk</a:t>
            </a:r>
            <a:r>
              <a:rPr lang="en-GB" sz="1600" dirty="0">
                <a:solidFill>
                  <a:schemeClr val="bg2"/>
                </a:solidFill>
              </a:rPr>
              <a:t> </a:t>
            </a:r>
            <a:r>
              <a:rPr lang="en-GB" sz="1600" dirty="0" err="1">
                <a:solidFill>
                  <a:schemeClr val="bg2"/>
                </a:solidFill>
              </a:rPr>
              <a:t>opgezet</a:t>
            </a:r>
            <a:r>
              <a:rPr lang="en-GB" sz="1600" dirty="0">
                <a:solidFill>
                  <a:schemeClr val="bg2"/>
                </a:solidFill>
              </a:rPr>
              <a:t> </a:t>
            </a:r>
            <a:r>
              <a:rPr lang="en-GB" sz="1600" dirty="0" err="1">
                <a:solidFill>
                  <a:schemeClr val="bg2"/>
                </a:solidFill>
              </a:rPr>
              <a:t>voor</a:t>
            </a:r>
            <a:r>
              <a:rPr lang="en-GB" sz="1600" dirty="0">
                <a:solidFill>
                  <a:schemeClr val="bg2"/>
                </a:solidFill>
              </a:rPr>
              <a:t> </a:t>
            </a:r>
            <a:r>
              <a:rPr lang="en-GB" sz="1600" dirty="0" err="1">
                <a:solidFill>
                  <a:schemeClr val="bg2"/>
                </a:solidFill>
              </a:rPr>
              <a:t>arbeidsgehandicapten</a:t>
            </a:r>
            <a:r>
              <a:rPr lang="en-GB" sz="1600" dirty="0">
                <a:solidFill>
                  <a:schemeClr val="bg2"/>
                </a:solidFill>
              </a:rPr>
              <a:t> </a:t>
            </a:r>
            <a:r>
              <a:rPr lang="en-GB" sz="1600" dirty="0" err="1">
                <a:solidFill>
                  <a:schemeClr val="bg2"/>
                </a:solidFill>
              </a:rPr>
              <a:t>en</a:t>
            </a:r>
            <a:r>
              <a:rPr lang="en-GB" sz="1600" dirty="0">
                <a:solidFill>
                  <a:schemeClr val="bg2"/>
                </a:solidFill>
              </a:rPr>
              <a:t> </a:t>
            </a:r>
            <a:r>
              <a:rPr lang="en-GB" sz="1600" dirty="0" err="1">
                <a:solidFill>
                  <a:schemeClr val="bg2"/>
                </a:solidFill>
              </a:rPr>
              <a:t>hun</a:t>
            </a:r>
            <a:r>
              <a:rPr lang="en-GB" sz="1600" dirty="0">
                <a:solidFill>
                  <a:schemeClr val="bg2"/>
                </a:solidFill>
              </a:rPr>
              <a:t> </a:t>
            </a:r>
            <a:r>
              <a:rPr lang="en-GB" sz="1600" dirty="0" err="1">
                <a:solidFill>
                  <a:schemeClr val="bg2"/>
                </a:solidFill>
              </a:rPr>
              <a:t>collega’s</a:t>
            </a:r>
            <a:r>
              <a:rPr lang="en-GB" sz="1600" dirty="0">
                <a:solidFill>
                  <a:schemeClr val="bg2"/>
                </a:solidFill>
              </a:rPr>
              <a:t> </a:t>
            </a:r>
            <a:r>
              <a:rPr lang="en-GB" sz="1600" dirty="0" err="1">
                <a:solidFill>
                  <a:schemeClr val="bg2"/>
                </a:solidFill>
              </a:rPr>
              <a:t>binnen</a:t>
            </a:r>
            <a:r>
              <a:rPr lang="en-GB" sz="1600" dirty="0">
                <a:solidFill>
                  <a:schemeClr val="bg2"/>
                </a:solidFill>
              </a:rPr>
              <a:t> ABN AMRO.</a:t>
            </a:r>
          </a:p>
          <a:p>
            <a:pPr marL="171450" indent="-171450">
              <a:buFont typeface="Arial" charset="0"/>
              <a:buChar char="•"/>
            </a:pPr>
            <a:endParaRPr lang="en-GB" sz="1600" b="1" dirty="0">
              <a:solidFill>
                <a:schemeClr val="bg2"/>
              </a:solidFill>
            </a:endParaRPr>
          </a:p>
          <a:p>
            <a:endParaRPr lang="en-GB" sz="1600" b="1" dirty="0">
              <a:solidFill>
                <a:schemeClr val="bg2"/>
              </a:solidFill>
            </a:endParaRPr>
          </a:p>
          <a:p>
            <a:pPr marL="171450" indent="-171450">
              <a:buFont typeface="Arial" charset="0"/>
              <a:buChar char="•"/>
            </a:pPr>
            <a:r>
              <a:rPr lang="en-GB" sz="1600" b="1" dirty="0">
                <a:solidFill>
                  <a:schemeClr val="bg2"/>
                </a:solidFill>
              </a:rPr>
              <a:t>Recruitment </a:t>
            </a:r>
            <a:r>
              <a:rPr lang="en-GB" sz="1600" b="1" dirty="0" err="1">
                <a:solidFill>
                  <a:schemeClr val="bg2"/>
                </a:solidFill>
              </a:rPr>
              <a:t>binnen</a:t>
            </a:r>
            <a:r>
              <a:rPr lang="en-GB" sz="1600" b="1" dirty="0">
                <a:solidFill>
                  <a:schemeClr val="bg2"/>
                </a:solidFill>
              </a:rPr>
              <a:t> D&amp;I: </a:t>
            </a:r>
            <a:r>
              <a:rPr lang="en-GB" sz="1600" dirty="0">
                <a:solidFill>
                  <a:schemeClr val="bg2"/>
                </a:solidFill>
              </a:rPr>
              <a:t>Recruiter die </a:t>
            </a:r>
            <a:r>
              <a:rPr lang="en-GB" sz="1600" dirty="0" err="1">
                <a:solidFill>
                  <a:schemeClr val="bg2"/>
                </a:solidFill>
              </a:rPr>
              <a:t>zich</a:t>
            </a:r>
            <a:r>
              <a:rPr lang="en-GB" sz="1600" dirty="0">
                <a:solidFill>
                  <a:schemeClr val="bg2"/>
                </a:solidFill>
              </a:rPr>
              <a:t> </a:t>
            </a:r>
            <a:r>
              <a:rPr lang="en-GB" sz="1600" dirty="0" err="1">
                <a:solidFill>
                  <a:schemeClr val="bg2"/>
                </a:solidFill>
              </a:rPr>
              <a:t>specifiek</a:t>
            </a:r>
            <a:r>
              <a:rPr lang="en-GB" sz="1600" dirty="0">
                <a:solidFill>
                  <a:schemeClr val="bg2"/>
                </a:solidFill>
              </a:rPr>
              <a:t> </a:t>
            </a:r>
            <a:r>
              <a:rPr lang="en-GB" sz="1600" dirty="0" err="1">
                <a:solidFill>
                  <a:schemeClr val="bg2"/>
                </a:solidFill>
              </a:rPr>
              <a:t>richt</a:t>
            </a:r>
            <a:r>
              <a:rPr lang="en-GB" sz="1600" dirty="0">
                <a:solidFill>
                  <a:schemeClr val="bg2"/>
                </a:solidFill>
              </a:rPr>
              <a:t> op het </a:t>
            </a:r>
            <a:r>
              <a:rPr lang="en-GB" sz="1600" dirty="0" err="1">
                <a:solidFill>
                  <a:schemeClr val="bg2"/>
                </a:solidFill>
              </a:rPr>
              <a:t>naar</a:t>
            </a:r>
            <a:r>
              <a:rPr lang="en-GB" sz="1600" dirty="0">
                <a:solidFill>
                  <a:schemeClr val="bg2"/>
                </a:solidFill>
              </a:rPr>
              <a:t> </a:t>
            </a:r>
            <a:r>
              <a:rPr lang="en-GB" sz="1600" dirty="0" err="1">
                <a:solidFill>
                  <a:schemeClr val="bg2"/>
                </a:solidFill>
              </a:rPr>
              <a:t>binnen</a:t>
            </a:r>
            <a:r>
              <a:rPr lang="en-GB" sz="1600" dirty="0">
                <a:solidFill>
                  <a:schemeClr val="bg2"/>
                </a:solidFill>
              </a:rPr>
              <a:t> </a:t>
            </a:r>
            <a:r>
              <a:rPr lang="en-GB" sz="1600" dirty="0" err="1">
                <a:solidFill>
                  <a:schemeClr val="bg2"/>
                </a:solidFill>
              </a:rPr>
              <a:t>halen</a:t>
            </a:r>
            <a:r>
              <a:rPr lang="en-GB" sz="1600" dirty="0">
                <a:solidFill>
                  <a:schemeClr val="bg2"/>
                </a:solidFill>
              </a:rPr>
              <a:t> </a:t>
            </a:r>
            <a:r>
              <a:rPr lang="en-GB" sz="1600" dirty="0" err="1">
                <a:solidFill>
                  <a:schemeClr val="bg2"/>
                </a:solidFill>
              </a:rPr>
              <a:t>en</a:t>
            </a:r>
            <a:r>
              <a:rPr lang="en-GB" sz="1600" dirty="0">
                <a:solidFill>
                  <a:schemeClr val="bg2"/>
                </a:solidFill>
              </a:rPr>
              <a:t> </a:t>
            </a:r>
            <a:r>
              <a:rPr lang="en-GB" sz="1600" dirty="0" err="1">
                <a:solidFill>
                  <a:schemeClr val="bg2"/>
                </a:solidFill>
              </a:rPr>
              <a:t>houden</a:t>
            </a:r>
            <a:r>
              <a:rPr lang="en-GB" sz="1600" dirty="0">
                <a:solidFill>
                  <a:schemeClr val="bg2"/>
                </a:solidFill>
              </a:rPr>
              <a:t> van de </a:t>
            </a:r>
            <a:r>
              <a:rPr lang="en-GB" sz="1600" dirty="0" err="1">
                <a:solidFill>
                  <a:schemeClr val="bg2"/>
                </a:solidFill>
              </a:rPr>
              <a:t>doelgroep</a:t>
            </a:r>
            <a:r>
              <a:rPr lang="en-GB" sz="1600" dirty="0">
                <a:solidFill>
                  <a:schemeClr val="bg2"/>
                </a:solidFill>
              </a:rPr>
              <a:t> </a:t>
            </a:r>
            <a:r>
              <a:rPr lang="en-GB" sz="1600" dirty="0" err="1">
                <a:solidFill>
                  <a:schemeClr val="bg2"/>
                </a:solidFill>
              </a:rPr>
              <a:t>binnen</a:t>
            </a:r>
            <a:r>
              <a:rPr lang="en-GB" sz="1600" dirty="0">
                <a:solidFill>
                  <a:schemeClr val="bg2"/>
                </a:solidFill>
              </a:rPr>
              <a:t> ABN AMRO.</a:t>
            </a:r>
          </a:p>
          <a:p>
            <a:endParaRPr lang="en-GB" sz="1600" b="1" dirty="0">
              <a:solidFill>
                <a:schemeClr val="bg2"/>
              </a:solidFill>
            </a:endParaRPr>
          </a:p>
          <a:p>
            <a:endParaRPr lang="en-GB" sz="1600" b="1" dirty="0">
              <a:solidFill>
                <a:schemeClr val="bg2"/>
              </a:solidFill>
            </a:endParaRPr>
          </a:p>
          <a:p>
            <a:pPr marL="171450" indent="-171450">
              <a:buFont typeface="Arial" charset="0"/>
              <a:buChar char="•"/>
            </a:pPr>
            <a:r>
              <a:rPr lang="en-GB" sz="1600" b="1" dirty="0" err="1">
                <a:solidFill>
                  <a:schemeClr val="bg2"/>
                </a:solidFill>
              </a:rPr>
              <a:t>Autisme</a:t>
            </a:r>
            <a:r>
              <a:rPr lang="en-GB" sz="1600" b="1" dirty="0">
                <a:solidFill>
                  <a:schemeClr val="bg2"/>
                </a:solidFill>
              </a:rPr>
              <a:t> </a:t>
            </a:r>
            <a:r>
              <a:rPr lang="en-GB" sz="1600" b="1" dirty="0" err="1">
                <a:solidFill>
                  <a:schemeClr val="bg2"/>
                </a:solidFill>
              </a:rPr>
              <a:t>Ambassadeur</a:t>
            </a:r>
            <a:r>
              <a:rPr lang="en-GB" sz="1600" b="1" dirty="0">
                <a:solidFill>
                  <a:schemeClr val="bg2"/>
                </a:solidFill>
              </a:rPr>
              <a:t>: </a:t>
            </a:r>
            <a:r>
              <a:rPr lang="en-GB" sz="1600" dirty="0" err="1">
                <a:solidFill>
                  <a:schemeClr val="bg2"/>
                </a:solidFill>
              </a:rPr>
              <a:t>Dit</a:t>
            </a:r>
            <a:r>
              <a:rPr lang="en-GB" sz="1600" dirty="0">
                <a:solidFill>
                  <a:schemeClr val="bg2"/>
                </a:solidFill>
              </a:rPr>
              <a:t> </a:t>
            </a:r>
            <a:r>
              <a:rPr lang="en-GB" sz="1600" dirty="0" err="1">
                <a:solidFill>
                  <a:schemeClr val="bg2"/>
                </a:solidFill>
              </a:rPr>
              <a:t>jaar</a:t>
            </a:r>
            <a:r>
              <a:rPr lang="en-GB" sz="1600" dirty="0">
                <a:solidFill>
                  <a:schemeClr val="bg2"/>
                </a:solidFill>
              </a:rPr>
              <a:t> is </a:t>
            </a:r>
            <a:r>
              <a:rPr lang="en-GB" sz="1600" dirty="0" err="1">
                <a:solidFill>
                  <a:schemeClr val="bg2"/>
                </a:solidFill>
              </a:rPr>
              <a:t>er</a:t>
            </a:r>
            <a:r>
              <a:rPr lang="en-GB" sz="1600" dirty="0">
                <a:solidFill>
                  <a:schemeClr val="bg2"/>
                </a:solidFill>
              </a:rPr>
              <a:t> </a:t>
            </a:r>
            <a:r>
              <a:rPr lang="en-GB" sz="1600" dirty="0" err="1">
                <a:solidFill>
                  <a:schemeClr val="bg2"/>
                </a:solidFill>
              </a:rPr>
              <a:t>een</a:t>
            </a:r>
            <a:r>
              <a:rPr lang="en-GB" sz="1600" dirty="0">
                <a:solidFill>
                  <a:schemeClr val="bg2"/>
                </a:solidFill>
              </a:rPr>
              <a:t> </a:t>
            </a:r>
            <a:r>
              <a:rPr lang="en-GB" sz="1600" dirty="0" err="1">
                <a:solidFill>
                  <a:schemeClr val="bg2"/>
                </a:solidFill>
              </a:rPr>
              <a:t>collega</a:t>
            </a:r>
            <a:r>
              <a:rPr lang="en-GB" sz="1600" dirty="0">
                <a:solidFill>
                  <a:schemeClr val="bg2"/>
                </a:solidFill>
              </a:rPr>
              <a:t> </a:t>
            </a:r>
            <a:r>
              <a:rPr lang="en-GB" sz="1600" dirty="0" err="1">
                <a:solidFill>
                  <a:schemeClr val="bg2"/>
                </a:solidFill>
              </a:rPr>
              <a:t>aangesteld</a:t>
            </a:r>
            <a:r>
              <a:rPr lang="en-GB" sz="1600" dirty="0">
                <a:solidFill>
                  <a:schemeClr val="bg2"/>
                </a:solidFill>
              </a:rPr>
              <a:t> </a:t>
            </a:r>
            <a:r>
              <a:rPr lang="en-GB" sz="1600" dirty="0" err="1">
                <a:solidFill>
                  <a:schemeClr val="bg2"/>
                </a:solidFill>
              </a:rPr>
              <a:t>als</a:t>
            </a:r>
            <a:r>
              <a:rPr lang="en-GB" sz="1600" dirty="0">
                <a:solidFill>
                  <a:schemeClr val="bg2"/>
                </a:solidFill>
              </a:rPr>
              <a:t> </a:t>
            </a:r>
            <a:r>
              <a:rPr lang="en-GB" sz="1600" dirty="0" err="1">
                <a:solidFill>
                  <a:schemeClr val="bg2"/>
                </a:solidFill>
              </a:rPr>
              <a:t>Autisme</a:t>
            </a:r>
            <a:r>
              <a:rPr lang="en-GB" sz="1600" dirty="0">
                <a:solidFill>
                  <a:schemeClr val="bg2"/>
                </a:solidFill>
              </a:rPr>
              <a:t> </a:t>
            </a:r>
            <a:r>
              <a:rPr lang="en-GB" sz="1600" dirty="0" err="1">
                <a:solidFill>
                  <a:schemeClr val="bg2"/>
                </a:solidFill>
              </a:rPr>
              <a:t>Ambassadeur</a:t>
            </a:r>
            <a:r>
              <a:rPr lang="en-GB" sz="1600" dirty="0">
                <a:solidFill>
                  <a:schemeClr val="bg2"/>
                </a:solidFill>
              </a:rPr>
              <a:t>. </a:t>
            </a:r>
            <a:r>
              <a:rPr lang="en-GB" sz="1600" dirty="0" err="1">
                <a:solidFill>
                  <a:schemeClr val="bg2"/>
                </a:solidFill>
              </a:rPr>
              <a:t>Hij</a:t>
            </a:r>
            <a:r>
              <a:rPr lang="en-GB" sz="1600" dirty="0">
                <a:solidFill>
                  <a:schemeClr val="bg2"/>
                </a:solidFill>
              </a:rPr>
              <a:t> </a:t>
            </a:r>
            <a:r>
              <a:rPr lang="en-GB" sz="1600" dirty="0" err="1">
                <a:solidFill>
                  <a:schemeClr val="bg2"/>
                </a:solidFill>
              </a:rPr>
              <a:t>begeleidt</a:t>
            </a:r>
            <a:r>
              <a:rPr lang="en-GB" sz="1600" dirty="0">
                <a:solidFill>
                  <a:schemeClr val="bg2"/>
                </a:solidFill>
              </a:rPr>
              <a:t> </a:t>
            </a:r>
            <a:r>
              <a:rPr lang="en-GB" sz="1600" dirty="0" err="1">
                <a:solidFill>
                  <a:schemeClr val="bg2"/>
                </a:solidFill>
              </a:rPr>
              <a:t>en</a:t>
            </a:r>
            <a:r>
              <a:rPr lang="en-GB" sz="1600" dirty="0">
                <a:solidFill>
                  <a:schemeClr val="bg2"/>
                </a:solidFill>
              </a:rPr>
              <a:t> </a:t>
            </a:r>
            <a:r>
              <a:rPr lang="en-GB" sz="1600" dirty="0" err="1">
                <a:solidFill>
                  <a:schemeClr val="bg2"/>
                </a:solidFill>
              </a:rPr>
              <a:t>informeert</a:t>
            </a:r>
            <a:r>
              <a:rPr lang="en-GB" sz="1600" dirty="0">
                <a:solidFill>
                  <a:schemeClr val="bg2"/>
                </a:solidFill>
              </a:rPr>
              <a:t> de </a:t>
            </a:r>
            <a:r>
              <a:rPr lang="en-GB" sz="1600" dirty="0" err="1">
                <a:solidFill>
                  <a:schemeClr val="bg2"/>
                </a:solidFill>
              </a:rPr>
              <a:t>leidinggevenden</a:t>
            </a:r>
            <a:r>
              <a:rPr lang="en-GB" sz="1600" dirty="0">
                <a:solidFill>
                  <a:schemeClr val="bg2"/>
                </a:solidFill>
              </a:rPr>
              <a:t> die </a:t>
            </a:r>
            <a:r>
              <a:rPr lang="en-GB" sz="1600" dirty="0" err="1">
                <a:solidFill>
                  <a:schemeClr val="bg2"/>
                </a:solidFill>
              </a:rPr>
              <a:t>een</a:t>
            </a:r>
            <a:r>
              <a:rPr lang="en-GB" sz="1600" dirty="0">
                <a:solidFill>
                  <a:schemeClr val="bg2"/>
                </a:solidFill>
              </a:rPr>
              <a:t> </a:t>
            </a:r>
            <a:r>
              <a:rPr lang="en-GB" sz="1600" dirty="0" err="1">
                <a:solidFill>
                  <a:schemeClr val="bg2"/>
                </a:solidFill>
              </a:rPr>
              <a:t>werknemer</a:t>
            </a:r>
            <a:r>
              <a:rPr lang="en-GB" sz="1600" dirty="0">
                <a:solidFill>
                  <a:schemeClr val="bg2"/>
                </a:solidFill>
              </a:rPr>
              <a:t> met </a:t>
            </a:r>
            <a:r>
              <a:rPr lang="en-GB" sz="1600" dirty="0" err="1">
                <a:solidFill>
                  <a:schemeClr val="bg2"/>
                </a:solidFill>
              </a:rPr>
              <a:t>autisme</a:t>
            </a:r>
            <a:r>
              <a:rPr lang="en-GB" sz="1600" dirty="0">
                <a:solidFill>
                  <a:schemeClr val="bg2"/>
                </a:solidFill>
              </a:rPr>
              <a:t> </a:t>
            </a:r>
            <a:r>
              <a:rPr lang="en-GB" sz="1600" dirty="0" err="1">
                <a:solidFill>
                  <a:schemeClr val="bg2"/>
                </a:solidFill>
              </a:rPr>
              <a:t>hebben</a:t>
            </a:r>
            <a:r>
              <a:rPr lang="en-GB" sz="1600" dirty="0">
                <a:solidFill>
                  <a:schemeClr val="bg2"/>
                </a:solidFill>
              </a:rPr>
              <a:t> of </a:t>
            </a:r>
            <a:r>
              <a:rPr lang="en-GB" sz="1600" dirty="0" err="1">
                <a:solidFill>
                  <a:schemeClr val="bg2"/>
                </a:solidFill>
              </a:rPr>
              <a:t>krijgen</a:t>
            </a:r>
            <a:r>
              <a:rPr lang="en-GB" sz="1600" dirty="0">
                <a:solidFill>
                  <a:schemeClr val="bg2"/>
                </a:solidFill>
              </a:rPr>
              <a:t> </a:t>
            </a:r>
            <a:r>
              <a:rPr lang="en-GB" sz="1600" dirty="0" err="1">
                <a:solidFill>
                  <a:schemeClr val="bg2"/>
                </a:solidFill>
              </a:rPr>
              <a:t>tbv</a:t>
            </a:r>
            <a:r>
              <a:rPr lang="en-GB" sz="1600" dirty="0">
                <a:solidFill>
                  <a:schemeClr val="bg2"/>
                </a:solidFill>
              </a:rPr>
              <a:t> de </a:t>
            </a:r>
            <a:r>
              <a:rPr lang="en-GB" sz="1600" dirty="0" err="1">
                <a:solidFill>
                  <a:schemeClr val="bg2"/>
                </a:solidFill>
              </a:rPr>
              <a:t>communicatie</a:t>
            </a:r>
            <a:r>
              <a:rPr lang="en-GB" sz="1600" dirty="0">
                <a:solidFill>
                  <a:schemeClr val="bg2"/>
                </a:solidFill>
              </a:rPr>
              <a:t> </a:t>
            </a:r>
            <a:r>
              <a:rPr lang="en-GB" sz="1600" dirty="0" err="1">
                <a:solidFill>
                  <a:schemeClr val="bg2"/>
                </a:solidFill>
              </a:rPr>
              <a:t>en</a:t>
            </a:r>
            <a:r>
              <a:rPr lang="en-GB" sz="1600" dirty="0">
                <a:solidFill>
                  <a:schemeClr val="bg2"/>
                </a:solidFill>
              </a:rPr>
              <a:t> </a:t>
            </a:r>
            <a:r>
              <a:rPr lang="en-GB" sz="1600" dirty="0" err="1">
                <a:solidFill>
                  <a:schemeClr val="bg2"/>
                </a:solidFill>
              </a:rPr>
              <a:t>interactie</a:t>
            </a:r>
            <a:r>
              <a:rPr lang="en-GB" sz="1600" dirty="0">
                <a:solidFill>
                  <a:schemeClr val="bg2"/>
                </a:solidFill>
              </a:rPr>
              <a:t>.</a:t>
            </a:r>
          </a:p>
          <a:p>
            <a:endParaRPr lang="en-GB" sz="1600" b="1" dirty="0">
              <a:solidFill>
                <a:schemeClr val="bg2"/>
              </a:solidFill>
            </a:endParaRPr>
          </a:p>
          <a:p>
            <a:endParaRPr lang="en-GB" sz="1600" b="1" dirty="0">
              <a:solidFill>
                <a:schemeClr val="bg2"/>
              </a:solidFill>
            </a:endParaRPr>
          </a:p>
          <a:p>
            <a:pPr marL="171450" indent="-171450">
              <a:buFont typeface="Arial" charset="0"/>
              <a:buChar char="•"/>
            </a:pPr>
            <a:r>
              <a:rPr lang="en-GB" sz="1600" b="1" u="sng" dirty="0" err="1">
                <a:solidFill>
                  <a:schemeClr val="bg2"/>
                </a:solidFill>
              </a:rPr>
              <a:t>Participatie</a:t>
            </a:r>
            <a:r>
              <a:rPr lang="en-GB" sz="1600" b="1" u="sng" dirty="0">
                <a:solidFill>
                  <a:schemeClr val="bg2"/>
                </a:solidFill>
              </a:rPr>
              <a:t> </a:t>
            </a:r>
            <a:r>
              <a:rPr lang="en-GB" sz="1600" b="1" u="sng" dirty="0" err="1">
                <a:solidFill>
                  <a:schemeClr val="bg2"/>
                </a:solidFill>
              </a:rPr>
              <a:t>Adviseur</a:t>
            </a:r>
            <a:r>
              <a:rPr lang="en-GB" sz="1600" b="1" dirty="0">
                <a:solidFill>
                  <a:schemeClr val="bg2"/>
                </a:solidFill>
              </a:rPr>
              <a:t>: </a:t>
            </a:r>
            <a:r>
              <a:rPr lang="en-GB" sz="1600" dirty="0">
                <a:solidFill>
                  <a:schemeClr val="bg2"/>
                </a:solidFill>
              </a:rPr>
              <a:t>Per 1-9-2014 is de </a:t>
            </a:r>
            <a:r>
              <a:rPr lang="en-GB" sz="1600" dirty="0" err="1">
                <a:solidFill>
                  <a:schemeClr val="bg2"/>
                </a:solidFill>
              </a:rPr>
              <a:t>participatie</a:t>
            </a:r>
            <a:r>
              <a:rPr lang="en-GB" sz="1600" dirty="0">
                <a:solidFill>
                  <a:schemeClr val="bg2"/>
                </a:solidFill>
              </a:rPr>
              <a:t> </a:t>
            </a:r>
            <a:r>
              <a:rPr lang="en-GB" sz="1600" dirty="0" err="1">
                <a:solidFill>
                  <a:schemeClr val="bg2"/>
                </a:solidFill>
              </a:rPr>
              <a:t>adviseur</a:t>
            </a:r>
            <a:r>
              <a:rPr lang="en-GB" sz="1600" dirty="0">
                <a:solidFill>
                  <a:schemeClr val="bg2"/>
                </a:solidFill>
              </a:rPr>
              <a:t> </a:t>
            </a:r>
            <a:r>
              <a:rPr lang="en-GB" sz="1600" dirty="0" err="1">
                <a:solidFill>
                  <a:schemeClr val="bg2"/>
                </a:solidFill>
              </a:rPr>
              <a:t>gestart</a:t>
            </a:r>
            <a:r>
              <a:rPr lang="en-GB" sz="1600" dirty="0">
                <a:solidFill>
                  <a:schemeClr val="bg2"/>
                </a:solidFill>
              </a:rPr>
              <a:t>. </a:t>
            </a:r>
            <a:r>
              <a:rPr lang="en-GB" sz="1600" dirty="0" err="1">
                <a:solidFill>
                  <a:schemeClr val="bg2"/>
                </a:solidFill>
              </a:rPr>
              <a:t>Deze</a:t>
            </a:r>
            <a:r>
              <a:rPr lang="en-GB" sz="1600" dirty="0">
                <a:solidFill>
                  <a:schemeClr val="bg2"/>
                </a:solidFill>
              </a:rPr>
              <a:t> </a:t>
            </a:r>
            <a:r>
              <a:rPr lang="en-GB" sz="1600" dirty="0" err="1">
                <a:solidFill>
                  <a:schemeClr val="bg2"/>
                </a:solidFill>
              </a:rPr>
              <a:t>informeert</a:t>
            </a:r>
            <a:r>
              <a:rPr lang="en-GB" sz="1600" dirty="0">
                <a:solidFill>
                  <a:schemeClr val="bg2"/>
                </a:solidFill>
              </a:rPr>
              <a:t> </a:t>
            </a:r>
            <a:r>
              <a:rPr lang="en-GB" sz="1600" dirty="0" err="1">
                <a:solidFill>
                  <a:schemeClr val="bg2"/>
                </a:solidFill>
              </a:rPr>
              <a:t>en</a:t>
            </a:r>
            <a:r>
              <a:rPr lang="en-GB" sz="1600" dirty="0">
                <a:solidFill>
                  <a:schemeClr val="bg2"/>
                </a:solidFill>
              </a:rPr>
              <a:t> </a:t>
            </a:r>
            <a:r>
              <a:rPr lang="en-GB" sz="1600" dirty="0" err="1">
                <a:solidFill>
                  <a:schemeClr val="bg2"/>
                </a:solidFill>
              </a:rPr>
              <a:t>adviseert</a:t>
            </a:r>
            <a:r>
              <a:rPr lang="en-GB" sz="1600" dirty="0">
                <a:solidFill>
                  <a:schemeClr val="bg2"/>
                </a:solidFill>
              </a:rPr>
              <a:t> </a:t>
            </a:r>
            <a:r>
              <a:rPr lang="en-GB" sz="1600" dirty="0" err="1">
                <a:solidFill>
                  <a:schemeClr val="bg2"/>
                </a:solidFill>
              </a:rPr>
              <a:t>klanten</a:t>
            </a:r>
            <a:endParaRPr lang="en-GB" sz="1600" dirty="0">
              <a:solidFill>
                <a:schemeClr val="bg2"/>
              </a:solidFill>
            </a:endParaRPr>
          </a:p>
          <a:p>
            <a:r>
              <a:rPr lang="en-GB" sz="1600" dirty="0">
                <a:solidFill>
                  <a:schemeClr val="bg2"/>
                </a:solidFill>
              </a:rPr>
              <a:t>    van ABN AMRO </a:t>
            </a:r>
            <a:r>
              <a:rPr lang="en-GB" sz="1600" dirty="0" err="1">
                <a:solidFill>
                  <a:schemeClr val="bg2"/>
                </a:solidFill>
              </a:rPr>
              <a:t>mbt</a:t>
            </a:r>
            <a:r>
              <a:rPr lang="en-GB" sz="1600" dirty="0">
                <a:solidFill>
                  <a:schemeClr val="bg2"/>
                </a:solidFill>
              </a:rPr>
              <a:t> </a:t>
            </a:r>
            <a:r>
              <a:rPr lang="en-GB" sz="1600" dirty="0" err="1">
                <a:solidFill>
                  <a:schemeClr val="bg2"/>
                </a:solidFill>
              </a:rPr>
              <a:t>Participatiewet</a:t>
            </a:r>
            <a:r>
              <a:rPr lang="en-GB" sz="1600" dirty="0">
                <a:solidFill>
                  <a:schemeClr val="bg2"/>
                </a:solidFill>
              </a:rPr>
              <a:t> / </a:t>
            </a:r>
            <a:r>
              <a:rPr lang="en-GB" sz="1600" dirty="0" err="1">
                <a:solidFill>
                  <a:schemeClr val="bg2"/>
                </a:solidFill>
              </a:rPr>
              <a:t>Quotumwet</a:t>
            </a:r>
            <a:r>
              <a:rPr lang="en-GB" sz="1600" dirty="0">
                <a:solidFill>
                  <a:schemeClr val="bg2"/>
                </a:solidFill>
              </a:rPr>
              <a:t> </a:t>
            </a:r>
            <a:r>
              <a:rPr lang="en-GB" sz="1600" dirty="0" err="1">
                <a:solidFill>
                  <a:schemeClr val="bg2"/>
                </a:solidFill>
              </a:rPr>
              <a:t>en</a:t>
            </a:r>
            <a:r>
              <a:rPr lang="en-GB" sz="1600" dirty="0">
                <a:solidFill>
                  <a:schemeClr val="bg2"/>
                </a:solidFill>
              </a:rPr>
              <a:t> hoe men </a:t>
            </a:r>
            <a:r>
              <a:rPr lang="en-GB" sz="1600" dirty="0" err="1">
                <a:solidFill>
                  <a:schemeClr val="bg2"/>
                </a:solidFill>
              </a:rPr>
              <a:t>invulling</a:t>
            </a:r>
            <a:r>
              <a:rPr lang="en-GB" sz="1600" dirty="0">
                <a:solidFill>
                  <a:schemeClr val="bg2"/>
                </a:solidFill>
              </a:rPr>
              <a:t> </a:t>
            </a:r>
            <a:r>
              <a:rPr lang="en-GB" sz="1600" dirty="0" err="1">
                <a:solidFill>
                  <a:schemeClr val="bg2"/>
                </a:solidFill>
              </a:rPr>
              <a:t>kan</a:t>
            </a:r>
            <a:r>
              <a:rPr lang="en-GB" sz="1600" dirty="0">
                <a:solidFill>
                  <a:schemeClr val="bg2"/>
                </a:solidFill>
              </a:rPr>
              <a:t> </a:t>
            </a:r>
            <a:r>
              <a:rPr lang="en-GB" sz="1600" dirty="0" err="1">
                <a:solidFill>
                  <a:schemeClr val="bg2"/>
                </a:solidFill>
              </a:rPr>
              <a:t>geven</a:t>
            </a:r>
            <a:r>
              <a:rPr lang="en-GB" sz="1600" dirty="0">
                <a:solidFill>
                  <a:schemeClr val="bg2"/>
                </a:solidFill>
              </a:rPr>
              <a:t> </a:t>
            </a:r>
            <a:r>
              <a:rPr lang="en-GB" sz="1600" dirty="0" err="1">
                <a:solidFill>
                  <a:schemeClr val="bg2"/>
                </a:solidFill>
              </a:rPr>
              <a:t>aan</a:t>
            </a:r>
            <a:r>
              <a:rPr lang="en-GB" sz="1600" dirty="0">
                <a:solidFill>
                  <a:schemeClr val="bg2"/>
                </a:solidFill>
              </a:rPr>
              <a:t> het </a:t>
            </a:r>
            <a:r>
              <a:rPr lang="en-GB" sz="1600" dirty="0" err="1">
                <a:solidFill>
                  <a:schemeClr val="bg2"/>
                </a:solidFill>
              </a:rPr>
              <a:t>Sociaal</a:t>
            </a:r>
            <a:r>
              <a:rPr lang="en-GB" sz="1600" dirty="0">
                <a:solidFill>
                  <a:schemeClr val="bg2"/>
                </a:solidFill>
              </a:rPr>
              <a:t> </a:t>
            </a:r>
            <a:r>
              <a:rPr lang="en-GB" sz="1600" dirty="0" err="1">
                <a:solidFill>
                  <a:schemeClr val="bg2"/>
                </a:solidFill>
              </a:rPr>
              <a:t>Akkoord</a:t>
            </a:r>
            <a:r>
              <a:rPr lang="en-GB" sz="1600" dirty="0">
                <a:solidFill>
                  <a:schemeClr val="bg2"/>
                </a:solidFill>
              </a:rPr>
              <a:t>.</a:t>
            </a:r>
          </a:p>
          <a:p>
            <a:endParaRPr lang="en-GB" sz="1600" dirty="0">
              <a:solidFill>
                <a:schemeClr val="bg2"/>
              </a:solidFill>
            </a:endParaRPr>
          </a:p>
          <a:p>
            <a:pPr marL="171450" indent="-171450">
              <a:buFont typeface="Arial" charset="0"/>
              <a:buChar char="•"/>
            </a:pPr>
            <a:endParaRPr lang="en-GB" sz="1100" b="1" dirty="0">
              <a:solidFill>
                <a:schemeClr val="bg2"/>
              </a:solidFill>
            </a:endParaRPr>
          </a:p>
        </p:txBody>
      </p:sp>
    </p:spTree>
    <p:extLst>
      <p:ext uri="{BB962C8B-B14F-4D97-AF65-F5344CB8AC3E}">
        <p14:creationId xmlns:p14="http://schemas.microsoft.com/office/powerpoint/2010/main" val="332576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53" y="444548"/>
            <a:ext cx="10135198" cy="394723"/>
          </a:xfrm>
        </p:spPr>
        <p:txBody>
          <a:bodyPr/>
          <a:lstStyle/>
          <a:p>
            <a:pPr defTabSz="1042983"/>
            <a:r>
              <a:rPr lang="en-GB" sz="2000" dirty="0">
                <a:solidFill>
                  <a:srgbClr val="005E5D"/>
                </a:solidFill>
                <a:latin typeface="+mj-lt"/>
                <a:cs typeface="Arial" charset="0"/>
              </a:rPr>
              <a:t>De </a:t>
            </a:r>
            <a:r>
              <a:rPr lang="en-GB" sz="2000" dirty="0" err="1">
                <a:solidFill>
                  <a:srgbClr val="005E5D"/>
                </a:solidFill>
                <a:latin typeface="+mj-lt"/>
                <a:cs typeface="Arial" charset="0"/>
              </a:rPr>
              <a:t>Participatiewet</a:t>
            </a:r>
            <a:endParaRPr lang="nl-NL" sz="2000" dirty="0">
              <a:solidFill>
                <a:srgbClr val="005E5D"/>
              </a:solidFill>
              <a:latin typeface="+mj-lt"/>
              <a:cs typeface="Arial" charset="0"/>
            </a:endParaRPr>
          </a:p>
        </p:txBody>
      </p:sp>
      <p:sp>
        <p:nvSpPr>
          <p:cNvPr id="9" name="Title 1"/>
          <p:cNvSpPr txBox="1">
            <a:spLocks/>
          </p:cNvSpPr>
          <p:nvPr/>
        </p:nvSpPr>
        <p:spPr>
          <a:xfrm>
            <a:off x="306141" y="1836414"/>
            <a:ext cx="9829092" cy="4315349"/>
          </a:xfrm>
          <a:prstGeom prst="rect">
            <a:avLst/>
          </a:prstGeom>
        </p:spPr>
        <p:txBody>
          <a:bodyPr vert="horz" wrap="square" lIns="0" tIns="0" rIns="0" bIns="0" rtlCol="0" anchor="t" anchorCtr="0">
            <a:spAutoFit/>
          </a:bodyPr>
          <a:lstStyle>
            <a:lvl1pPr algn="l" defTabSz="1043056" rtl="0" eaLnBrk="1" latinLnBrk="0" hangingPunct="1">
              <a:lnSpc>
                <a:spcPts val="3400"/>
              </a:lnSpc>
              <a:spcBef>
                <a:spcPct val="0"/>
              </a:spcBef>
              <a:buNone/>
              <a:defRPr sz="2000" kern="1200">
                <a:solidFill>
                  <a:srgbClr val="50646C"/>
                </a:solidFill>
                <a:latin typeface="Arial" pitchFamily="34" charset="0"/>
                <a:ea typeface="+mj-ea"/>
                <a:cs typeface="Arial" pitchFamily="34" charset="0"/>
              </a:defRPr>
            </a:lvl1pPr>
          </a:lstStyle>
          <a:p>
            <a:pPr marL="342379" indent="-342379">
              <a:buFont typeface="Arial" panose="020B0604020202020204" pitchFamily="34" charset="0"/>
              <a:buChar char="•"/>
            </a:pPr>
            <a:r>
              <a:rPr lang="en-GB" sz="1600" dirty="0">
                <a:solidFill>
                  <a:schemeClr val="accent1"/>
                </a:solidFill>
                <a:latin typeface="+mj-lt"/>
                <a:cs typeface="Aharoni" panose="02010803020104030203" pitchFamily="2" charset="-79"/>
              </a:rPr>
              <a:t>Per 1-1-2015 </a:t>
            </a:r>
            <a:r>
              <a:rPr lang="en-GB" sz="1600" dirty="0" err="1">
                <a:solidFill>
                  <a:schemeClr val="accent1"/>
                </a:solidFill>
                <a:latin typeface="+mj-lt"/>
                <a:cs typeface="Aharoni" panose="02010803020104030203" pitchFamily="2" charset="-79"/>
              </a:rPr>
              <a:t>ingegaan</a:t>
            </a:r>
            <a:endParaRPr lang="en-GB" sz="1600" dirty="0">
              <a:solidFill>
                <a:schemeClr val="accent1"/>
              </a:solidFill>
              <a:latin typeface="+mj-lt"/>
              <a:cs typeface="Aharoni" panose="02010803020104030203" pitchFamily="2" charset="-79"/>
            </a:endParaRPr>
          </a:p>
          <a:p>
            <a:pPr marL="342379" indent="-342379">
              <a:buFont typeface="Arial" panose="020B0604020202020204" pitchFamily="34" charset="0"/>
              <a:buChar char="•"/>
            </a:pPr>
            <a:r>
              <a:rPr lang="en-GB" sz="1600" dirty="0" err="1">
                <a:solidFill>
                  <a:schemeClr val="accent1"/>
                </a:solidFill>
                <a:latin typeface="+mj-lt"/>
                <a:cs typeface="Aharoni" panose="02010803020104030203" pitchFamily="2" charset="-79"/>
              </a:rPr>
              <a:t>Iedereen</a:t>
            </a:r>
            <a:r>
              <a:rPr lang="en-GB" sz="1600" dirty="0">
                <a:solidFill>
                  <a:schemeClr val="accent1"/>
                </a:solidFill>
                <a:latin typeface="+mj-lt"/>
                <a:cs typeface="Aharoni" panose="02010803020104030203" pitchFamily="2" charset="-79"/>
              </a:rPr>
              <a:t> met </a:t>
            </a:r>
            <a:r>
              <a:rPr lang="en-GB" sz="1600" dirty="0" err="1">
                <a:solidFill>
                  <a:schemeClr val="accent1"/>
                </a:solidFill>
                <a:latin typeface="+mj-lt"/>
                <a:cs typeface="Aharoni" panose="02010803020104030203" pitchFamily="2" charset="-79"/>
              </a:rPr>
              <a:t>arbeidspotentieel</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moet</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meedoen</a:t>
            </a:r>
            <a:endParaRPr lang="en-GB" sz="1600" dirty="0">
              <a:solidFill>
                <a:schemeClr val="accent1"/>
              </a:solidFill>
              <a:latin typeface="+mj-lt"/>
              <a:cs typeface="Aharoni" panose="02010803020104030203" pitchFamily="2" charset="-79"/>
            </a:endParaRPr>
          </a:p>
          <a:p>
            <a:pPr marL="342379" indent="-342379">
              <a:buFont typeface="Arial" panose="020B0604020202020204" pitchFamily="34" charset="0"/>
              <a:buChar char="•"/>
            </a:pPr>
            <a:r>
              <a:rPr lang="en-GB" sz="1600" dirty="0" err="1">
                <a:solidFill>
                  <a:schemeClr val="accent1"/>
                </a:solidFill>
                <a:latin typeface="+mj-lt"/>
                <a:cs typeface="Aharoni" panose="02010803020104030203" pitchFamily="2" charset="-79"/>
              </a:rPr>
              <a:t>Sociaal</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akkoord</a:t>
            </a:r>
            <a:r>
              <a:rPr lang="en-GB" sz="1600" dirty="0">
                <a:solidFill>
                  <a:schemeClr val="accent1"/>
                </a:solidFill>
                <a:latin typeface="+mj-lt"/>
                <a:cs typeface="Aharoni" panose="02010803020104030203" pitchFamily="2" charset="-79"/>
              </a:rPr>
              <a:t>: 125.000 </a:t>
            </a:r>
            <a:r>
              <a:rPr lang="en-GB" sz="1600" dirty="0" err="1">
                <a:solidFill>
                  <a:schemeClr val="accent1"/>
                </a:solidFill>
                <a:latin typeface="+mj-lt"/>
                <a:cs typeface="Aharoni" panose="02010803020104030203" pitchFamily="2" charset="-79"/>
              </a:rPr>
              <a:t>banen</a:t>
            </a:r>
            <a:r>
              <a:rPr lang="en-GB" sz="1600" dirty="0">
                <a:solidFill>
                  <a:schemeClr val="accent1"/>
                </a:solidFill>
                <a:latin typeface="+mj-lt"/>
                <a:cs typeface="Aharoni" panose="02010803020104030203" pitchFamily="2" charset="-79"/>
              </a:rPr>
              <a:t> per 11-1-2026, 100.000 door het </a:t>
            </a:r>
            <a:r>
              <a:rPr lang="en-GB" sz="1600" dirty="0" err="1">
                <a:solidFill>
                  <a:schemeClr val="accent1"/>
                </a:solidFill>
                <a:latin typeface="+mj-lt"/>
                <a:cs typeface="Aharoni" panose="02010803020104030203" pitchFamily="2" charset="-79"/>
              </a:rPr>
              <a:t>bedrijfsleven</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ingevuld</a:t>
            </a:r>
            <a:r>
              <a:rPr lang="en-GB" sz="1600" dirty="0">
                <a:solidFill>
                  <a:schemeClr val="accent1"/>
                </a:solidFill>
                <a:latin typeface="+mj-lt"/>
                <a:cs typeface="Aharoni" panose="02010803020104030203" pitchFamily="2" charset="-79"/>
              </a:rPr>
              <a:t>. </a:t>
            </a:r>
          </a:p>
          <a:p>
            <a:pPr marL="342379" indent="-342379">
              <a:buFont typeface="Arial" panose="020B0604020202020204" pitchFamily="34" charset="0"/>
              <a:buChar char="•"/>
            </a:pPr>
            <a:r>
              <a:rPr lang="en-GB" sz="1600" dirty="0" err="1">
                <a:solidFill>
                  <a:schemeClr val="accent1"/>
                </a:solidFill>
                <a:latin typeface="+mj-lt"/>
                <a:cs typeface="Aharoni" panose="02010803020104030203" pitchFamily="2" charset="-79"/>
              </a:rPr>
              <a:t>Quotumregeling</a:t>
            </a:r>
            <a:r>
              <a:rPr lang="en-GB" sz="1600" dirty="0">
                <a:solidFill>
                  <a:schemeClr val="accent1"/>
                </a:solidFill>
                <a:latin typeface="+mj-lt"/>
                <a:cs typeface="Aharoni" panose="02010803020104030203" pitchFamily="2" charset="-79"/>
              </a:rPr>
              <a:t>:</a:t>
            </a:r>
          </a:p>
          <a:p>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Voor</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bedrijven</a:t>
            </a:r>
            <a:r>
              <a:rPr lang="en-GB" sz="1600" dirty="0">
                <a:solidFill>
                  <a:schemeClr val="accent1"/>
                </a:solidFill>
                <a:latin typeface="+mj-lt"/>
                <a:cs typeface="Aharoni" panose="02010803020104030203" pitchFamily="2" charset="-79"/>
              </a:rPr>
              <a:t>&gt; 25 </a:t>
            </a:r>
            <a:r>
              <a:rPr lang="en-GB" sz="1600" dirty="0" err="1">
                <a:solidFill>
                  <a:schemeClr val="accent1"/>
                </a:solidFill>
                <a:latin typeface="+mj-lt"/>
                <a:cs typeface="Aharoni" panose="02010803020104030203" pitchFamily="2" charset="-79"/>
              </a:rPr>
              <a:t>werknemers</a:t>
            </a:r>
            <a:r>
              <a:rPr lang="en-GB" sz="1600" dirty="0">
                <a:solidFill>
                  <a:schemeClr val="accent1"/>
                </a:solidFill>
                <a:latin typeface="+mj-lt"/>
                <a:cs typeface="Aharoni" panose="02010803020104030203" pitchFamily="2" charset="-79"/>
              </a:rPr>
              <a:t>; +/- 3-5% </a:t>
            </a:r>
            <a:r>
              <a:rPr lang="en-GB" sz="1600" dirty="0" err="1">
                <a:solidFill>
                  <a:schemeClr val="accent1"/>
                </a:solidFill>
                <a:latin typeface="+mj-lt"/>
                <a:cs typeface="Aharoni" panose="02010803020104030203" pitchFamily="2" charset="-79"/>
              </a:rPr>
              <a:t>personeelsbestand</a:t>
            </a:r>
            <a:r>
              <a:rPr lang="en-GB" sz="1600" dirty="0">
                <a:solidFill>
                  <a:schemeClr val="accent1"/>
                </a:solidFill>
                <a:latin typeface="+mj-lt"/>
                <a:cs typeface="Aharoni" panose="02010803020104030203" pitchFamily="2" charset="-79"/>
              </a:rPr>
              <a:t> = </a:t>
            </a:r>
          </a:p>
          <a:p>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arbeidsgehandicapten</a:t>
            </a:r>
            <a:endParaRPr lang="en-GB" sz="1600" dirty="0">
              <a:solidFill>
                <a:schemeClr val="accent1"/>
              </a:solidFill>
              <a:latin typeface="+mj-lt"/>
              <a:cs typeface="Aharoni" panose="02010803020104030203" pitchFamily="2" charset="-79"/>
            </a:endParaRPr>
          </a:p>
          <a:p>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Sanctie</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geldboete</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twv</a:t>
            </a:r>
            <a:r>
              <a:rPr lang="en-GB" sz="1600" dirty="0">
                <a:solidFill>
                  <a:schemeClr val="accent1"/>
                </a:solidFill>
                <a:latin typeface="+mj-lt"/>
                <a:cs typeface="Aharoni" panose="02010803020104030203" pitchFamily="2" charset="-79"/>
              </a:rPr>
              <a:t> 5000 Euro</a:t>
            </a:r>
          </a:p>
          <a:p>
            <a:pPr marL="342379" indent="-342379">
              <a:buFont typeface="Arial" panose="020B0604020202020204" pitchFamily="34" charset="0"/>
              <a:buChar char="•"/>
            </a:pPr>
            <a:r>
              <a:rPr lang="en-GB" sz="1600" dirty="0">
                <a:solidFill>
                  <a:schemeClr val="accent1"/>
                </a:solidFill>
                <a:latin typeface="+mj-lt"/>
                <a:cs typeface="Aharoni" panose="02010803020104030203" pitchFamily="2" charset="-79"/>
              </a:rPr>
              <a:t>Elk </a:t>
            </a:r>
            <a:r>
              <a:rPr lang="en-GB" sz="1600" dirty="0" err="1">
                <a:solidFill>
                  <a:schemeClr val="accent1"/>
                </a:solidFill>
                <a:latin typeface="+mj-lt"/>
                <a:cs typeface="Aharoni" panose="02010803020104030203" pitchFamily="2" charset="-79"/>
              </a:rPr>
              <a:t>bedrijf</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kan</a:t>
            </a:r>
            <a:r>
              <a:rPr lang="en-GB" sz="1600" dirty="0">
                <a:solidFill>
                  <a:schemeClr val="accent1"/>
                </a:solidFill>
                <a:latin typeface="+mj-lt"/>
                <a:cs typeface="Aharoni" panose="02010803020104030203" pitchFamily="2" charset="-79"/>
              </a:rPr>
              <a:t> </a:t>
            </a:r>
            <a:r>
              <a:rPr lang="en-GB" sz="1600" dirty="0" err="1">
                <a:solidFill>
                  <a:schemeClr val="accent1"/>
                </a:solidFill>
                <a:latin typeface="+mj-lt"/>
                <a:cs typeface="Aharoni" panose="02010803020104030203" pitchFamily="2" charset="-79"/>
              </a:rPr>
              <a:t>meedoen</a:t>
            </a:r>
            <a:r>
              <a:rPr lang="en-GB" sz="1600" dirty="0">
                <a:solidFill>
                  <a:schemeClr val="accent1"/>
                </a:solidFill>
                <a:latin typeface="+mj-lt"/>
                <a:cs typeface="Aharoni" panose="02010803020104030203" pitchFamily="2" charset="-79"/>
              </a:rPr>
              <a:t>!!</a:t>
            </a:r>
          </a:p>
          <a:p>
            <a:pPr marL="342379" indent="-342379">
              <a:buFont typeface="Arial" panose="020B0604020202020204" pitchFamily="34" charset="0"/>
              <a:buChar char="•"/>
            </a:pPr>
            <a:r>
              <a:rPr lang="en-GB" sz="1600" dirty="0" err="1">
                <a:solidFill>
                  <a:schemeClr val="accent1"/>
                </a:solidFill>
                <a:latin typeface="+mj-lt"/>
                <a:cs typeface="Aharoni" panose="02010803020104030203" pitchFamily="2" charset="-79"/>
              </a:rPr>
              <a:t>Doelgroepenregister</a:t>
            </a:r>
            <a:endParaRPr lang="en-GB" sz="1600" dirty="0">
              <a:solidFill>
                <a:schemeClr val="accent1"/>
              </a:solidFill>
              <a:latin typeface="+mj-lt"/>
              <a:cs typeface="Aharoni" panose="02010803020104030203" pitchFamily="2" charset="-79"/>
            </a:endParaRPr>
          </a:p>
          <a:p>
            <a:pPr defTabSz="1042983"/>
            <a:endParaRPr lang="nl-NL" sz="2200" dirty="0">
              <a:solidFill>
                <a:srgbClr val="005E5D"/>
              </a:solidFill>
              <a:latin typeface="Arial" charset="0"/>
              <a:cs typeface="Arial" charset="0"/>
            </a:endParaRPr>
          </a:p>
        </p:txBody>
      </p:sp>
    </p:spTree>
    <p:extLst>
      <p:ext uri="{BB962C8B-B14F-4D97-AF65-F5344CB8AC3E}">
        <p14:creationId xmlns:p14="http://schemas.microsoft.com/office/powerpoint/2010/main" val="4045352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PRINT Presentatie">
  <a:themeElements>
    <a:clrScheme name="ABN AMRO">
      <a:dk1>
        <a:sysClr val="windowText" lastClr="000000"/>
      </a:dk1>
      <a:lt1>
        <a:sysClr val="window" lastClr="FFFFFF"/>
      </a:lt1>
      <a:dk2>
        <a:srgbClr val="BBBEC3"/>
      </a:dk2>
      <a:lt2>
        <a:srgbClr val="54646C"/>
      </a:lt2>
      <a:accent1>
        <a:srgbClr val="005E5D"/>
      </a:accent1>
      <a:accent2>
        <a:srgbClr val="009286"/>
      </a:accent2>
      <a:accent3>
        <a:srgbClr val="55CBB7"/>
      </a:accent3>
      <a:accent4>
        <a:srgbClr val="006480"/>
      </a:accent4>
      <a:accent5>
        <a:srgbClr val="43ACC5"/>
      </a:accent5>
      <a:accent6>
        <a:srgbClr val="94C23C"/>
      </a:accent6>
      <a:hlink>
        <a:srgbClr val="004C4C"/>
      </a:hlink>
      <a:folHlink>
        <a:srgbClr val="0092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12700">
          <a:solidFill>
            <a:schemeClr val="tx2"/>
          </a:solidFill>
          <a:miter lim="800000"/>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chemeClr val="bg1"/>
        </a:solidFill>
      </a:spPr>
      <a:bodyPr vert="horz" wrap="square" lIns="90000" tIns="54000" rIns="54000" bIns="72000" rtlCol="0">
        <a:spAutoFit/>
      </a:bodyPr>
      <a:lstStyle>
        <a:defPPr>
          <a:defRPr dirty="0" smtClean="0"/>
        </a:defPPr>
      </a:lstStyle>
    </a:txDef>
  </a:objectDefaults>
  <a:extraClrSchemeLst/>
</a:theme>
</file>

<file path=ppt/theme/theme2.xml><?xml version="1.0" encoding="utf-8"?>
<a:theme xmlns:a="http://schemas.openxmlformats.org/drawingml/2006/main" name="21_Bankbreed Print A4">
  <a:themeElements>
    <a:clrScheme name="Bankbreed Print A4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fontScheme name="Bankbreed Print A4">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2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2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ankbreed Print A4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INT Presentatie">
  <a:themeElements>
    <a:clrScheme name="ABN AMRO">
      <a:dk1>
        <a:sysClr val="windowText" lastClr="000000"/>
      </a:dk1>
      <a:lt1>
        <a:sysClr val="window" lastClr="FFFFFF"/>
      </a:lt1>
      <a:dk2>
        <a:srgbClr val="BBBEC3"/>
      </a:dk2>
      <a:lt2>
        <a:srgbClr val="54646C"/>
      </a:lt2>
      <a:accent1>
        <a:srgbClr val="005E5D"/>
      </a:accent1>
      <a:accent2>
        <a:srgbClr val="009286"/>
      </a:accent2>
      <a:accent3>
        <a:srgbClr val="55CBB7"/>
      </a:accent3>
      <a:accent4>
        <a:srgbClr val="006480"/>
      </a:accent4>
      <a:accent5>
        <a:srgbClr val="43ACC5"/>
      </a:accent5>
      <a:accent6>
        <a:srgbClr val="94C23C"/>
      </a:accent6>
      <a:hlink>
        <a:srgbClr val="004C4C"/>
      </a:hlink>
      <a:folHlink>
        <a:srgbClr val="0092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12700">
          <a:solidFill>
            <a:schemeClr val="tx2"/>
          </a:solidFill>
          <a:miter lim="800000"/>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chemeClr val="bg1"/>
        </a:solidFill>
      </a:spPr>
      <a:bodyPr vert="horz" wrap="square" lIns="90000" tIns="54000" rIns="54000" bIns="72000" rtlCol="0">
        <a:spAutoFit/>
      </a:bodyPr>
      <a:lstStyle>
        <a:defPPr>
          <a:defRPr dirty="0" smtClean="0"/>
        </a:defPPr>
      </a:lstStyle>
    </a:txDef>
  </a:objectDefaults>
  <a:extraClrSchemeLst/>
</a:theme>
</file>

<file path=ppt/theme/theme4.xml><?xml version="1.0" encoding="utf-8"?>
<a:theme xmlns:a="http://schemas.openxmlformats.org/drawingml/2006/main" name="2_PRINT Presentatie">
  <a:themeElements>
    <a:clrScheme name="ABN AMRO">
      <a:dk1>
        <a:sysClr val="windowText" lastClr="000000"/>
      </a:dk1>
      <a:lt1>
        <a:sysClr val="window" lastClr="FFFFFF"/>
      </a:lt1>
      <a:dk2>
        <a:srgbClr val="BBBEC3"/>
      </a:dk2>
      <a:lt2>
        <a:srgbClr val="54646C"/>
      </a:lt2>
      <a:accent1>
        <a:srgbClr val="005E5D"/>
      </a:accent1>
      <a:accent2>
        <a:srgbClr val="009286"/>
      </a:accent2>
      <a:accent3>
        <a:srgbClr val="55CBB7"/>
      </a:accent3>
      <a:accent4>
        <a:srgbClr val="006480"/>
      </a:accent4>
      <a:accent5>
        <a:srgbClr val="43ACC5"/>
      </a:accent5>
      <a:accent6>
        <a:srgbClr val="94C23C"/>
      </a:accent6>
      <a:hlink>
        <a:srgbClr val="004C4C"/>
      </a:hlink>
      <a:folHlink>
        <a:srgbClr val="0092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90000" tIns="54000" rIns="54000" bIns="72000" rtlCol="0">
        <a:spAutoFit/>
      </a:bodyPr>
      <a:lstStyle>
        <a:defPPr marL="273050" indent="-273050">
          <a:defRPr sz="1400" dirty="0" smtClean="0"/>
        </a:defPPr>
      </a:lstStyle>
    </a:txDef>
  </a:objectDefaults>
  <a:extraClrSchemeLst/>
</a:theme>
</file>

<file path=ppt/theme/theme5.xml><?xml version="1.0" encoding="utf-8"?>
<a:theme xmlns:a="http://schemas.openxmlformats.org/drawingml/2006/main" name="C&amp;MB Print A4">
  <a:themeElements>
    <a:clrScheme name="C&amp;MB Print A4 1">
      <a:dk1>
        <a:srgbClr val="54646C"/>
      </a:dk1>
      <a:lt1>
        <a:srgbClr val="BBBEC3"/>
      </a:lt1>
      <a:dk2>
        <a:srgbClr val="94C23C"/>
      </a:dk2>
      <a:lt2>
        <a:srgbClr val="79838C"/>
      </a:lt2>
      <a:accent1>
        <a:srgbClr val="006480"/>
      </a:accent1>
      <a:accent2>
        <a:srgbClr val="BBC800"/>
      </a:accent2>
      <a:accent3>
        <a:srgbClr val="DADBDE"/>
      </a:accent3>
      <a:accent4>
        <a:srgbClr val="46545B"/>
      </a:accent4>
      <a:accent5>
        <a:srgbClr val="AAB8C0"/>
      </a:accent5>
      <a:accent6>
        <a:srgbClr val="A9B500"/>
      </a:accent6>
      <a:hlink>
        <a:srgbClr val="005E5D"/>
      </a:hlink>
      <a:folHlink>
        <a:srgbClr val="009286"/>
      </a:folHlink>
    </a:clrScheme>
    <a:fontScheme name="C&amp;MB Print A4">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42988"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bg2"/>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42988"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bg2"/>
            </a:solidFill>
            <a:effectLst/>
            <a:latin typeface="Arial" charset="0"/>
            <a:ea typeface="Arial Unicode MS" pitchFamily="34" charset="-128"/>
            <a:cs typeface="Arial Unicode MS" pitchFamily="34" charset="-128"/>
          </a:defRPr>
        </a:defPPr>
      </a:lstStyle>
    </a:lnDef>
  </a:objectDefaults>
  <a:extraClrSchemeLst>
    <a:extraClrScheme>
      <a:clrScheme name="C&amp;MB Print A4 1">
        <a:dk1>
          <a:srgbClr val="54646C"/>
        </a:dk1>
        <a:lt1>
          <a:srgbClr val="BBBEC3"/>
        </a:lt1>
        <a:dk2>
          <a:srgbClr val="94C23C"/>
        </a:dk2>
        <a:lt2>
          <a:srgbClr val="79838C"/>
        </a:lt2>
        <a:accent1>
          <a:srgbClr val="006480"/>
        </a:accent1>
        <a:accent2>
          <a:srgbClr val="BBC800"/>
        </a:accent2>
        <a:accent3>
          <a:srgbClr val="DADBDE"/>
        </a:accent3>
        <a:accent4>
          <a:srgbClr val="46545B"/>
        </a:accent4>
        <a:accent5>
          <a:srgbClr val="AAB8C0"/>
        </a:accent5>
        <a:accent6>
          <a:srgbClr val="A9B500"/>
        </a:accent6>
        <a:hlink>
          <a:srgbClr val="005E5D"/>
        </a:hlink>
        <a:folHlink>
          <a:srgbClr val="0092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amp;MB Print A4">
  <a:themeElements>
    <a:clrScheme name="C&amp;MB Print A4 1">
      <a:dk1>
        <a:srgbClr val="54646C"/>
      </a:dk1>
      <a:lt1>
        <a:srgbClr val="BBBEC3"/>
      </a:lt1>
      <a:dk2>
        <a:srgbClr val="94C23C"/>
      </a:dk2>
      <a:lt2>
        <a:srgbClr val="79838C"/>
      </a:lt2>
      <a:accent1>
        <a:srgbClr val="006480"/>
      </a:accent1>
      <a:accent2>
        <a:srgbClr val="BBC800"/>
      </a:accent2>
      <a:accent3>
        <a:srgbClr val="DADBDE"/>
      </a:accent3>
      <a:accent4>
        <a:srgbClr val="46545B"/>
      </a:accent4>
      <a:accent5>
        <a:srgbClr val="AAB8C0"/>
      </a:accent5>
      <a:accent6>
        <a:srgbClr val="A9B500"/>
      </a:accent6>
      <a:hlink>
        <a:srgbClr val="005E5D"/>
      </a:hlink>
      <a:folHlink>
        <a:srgbClr val="009286"/>
      </a:folHlink>
    </a:clrScheme>
    <a:fontScheme name="C&amp;MB Print A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nl-NL" sz="1200" b="0" i="0" u="none" strike="noStrike" cap="none" normalizeH="0" baseline="0" smtClean="0">
            <a:ln>
              <a:noFill/>
            </a:ln>
            <a:solidFill>
              <a:schemeClr val="folHlink"/>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nl-NL" sz="1200" b="0" i="0" u="none" strike="noStrike" cap="none" normalizeH="0" baseline="0" smtClean="0">
            <a:ln>
              <a:noFill/>
            </a:ln>
            <a:solidFill>
              <a:schemeClr val="folHlink"/>
            </a:solidFill>
            <a:effectLst/>
            <a:latin typeface="Arial" charset="0"/>
            <a:ea typeface="Arial Unicode MS" pitchFamily="34" charset="-128"/>
            <a:cs typeface="Arial Unicode MS" pitchFamily="34" charset="-128"/>
          </a:defRPr>
        </a:defPPr>
      </a:lstStyle>
    </a:lnDef>
  </a:objectDefaults>
  <a:extraClrSchemeLst>
    <a:extraClrScheme>
      <a:clrScheme name="C&amp;MB Print A4 1">
        <a:dk1>
          <a:srgbClr val="54646C"/>
        </a:dk1>
        <a:lt1>
          <a:srgbClr val="BBBEC3"/>
        </a:lt1>
        <a:dk2>
          <a:srgbClr val="94C23C"/>
        </a:dk2>
        <a:lt2>
          <a:srgbClr val="79838C"/>
        </a:lt2>
        <a:accent1>
          <a:srgbClr val="006480"/>
        </a:accent1>
        <a:accent2>
          <a:srgbClr val="BBC800"/>
        </a:accent2>
        <a:accent3>
          <a:srgbClr val="DADBDE"/>
        </a:accent3>
        <a:accent4>
          <a:srgbClr val="46545B"/>
        </a:accent4>
        <a:accent5>
          <a:srgbClr val="AAB8C0"/>
        </a:accent5>
        <a:accent6>
          <a:srgbClr val="A9B500"/>
        </a:accent6>
        <a:hlink>
          <a:srgbClr val="005E5D"/>
        </a:hlink>
        <a:folHlink>
          <a:srgbClr val="0092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RINT Presentatie">
  <a:themeElements>
    <a:clrScheme name="ABN AMRO">
      <a:dk1>
        <a:sysClr val="windowText" lastClr="000000"/>
      </a:dk1>
      <a:lt1>
        <a:sysClr val="window" lastClr="FFFFFF"/>
      </a:lt1>
      <a:dk2>
        <a:srgbClr val="BBBEC3"/>
      </a:dk2>
      <a:lt2>
        <a:srgbClr val="54646C"/>
      </a:lt2>
      <a:accent1>
        <a:srgbClr val="005E5D"/>
      </a:accent1>
      <a:accent2>
        <a:srgbClr val="009286"/>
      </a:accent2>
      <a:accent3>
        <a:srgbClr val="55CBB7"/>
      </a:accent3>
      <a:accent4>
        <a:srgbClr val="006480"/>
      </a:accent4>
      <a:accent5>
        <a:srgbClr val="43ACC5"/>
      </a:accent5>
      <a:accent6>
        <a:srgbClr val="94C23C"/>
      </a:accent6>
      <a:hlink>
        <a:srgbClr val="004C4C"/>
      </a:hlink>
      <a:folHlink>
        <a:srgbClr val="0092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12700">
          <a:solidFill>
            <a:schemeClr val="tx2"/>
          </a:solidFill>
          <a:miter lim="800000"/>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chemeClr val="bg1"/>
        </a:solidFill>
      </a:spPr>
      <a:bodyPr vert="horz" wrap="square" lIns="90000" tIns="54000" rIns="54000" bIns="72000" rtlCol="0">
        <a:spAutoFit/>
      </a:bodyPr>
      <a:lstStyle>
        <a:defPPr>
          <a:defRPr dirty="0" smtClean="0"/>
        </a:defPPr>
      </a:lstStyle>
    </a:txDef>
  </a:objectDefaults>
  <a:extraClrSchemeLst/>
</a:theme>
</file>

<file path=ppt/theme/theme8.xml><?xml version="1.0" encoding="utf-8"?>
<a:theme xmlns:a="http://schemas.openxmlformats.org/drawingml/2006/main" name="4_PRINT Presentatie">
  <a:themeElements>
    <a:clrScheme name="ABN AMRO">
      <a:dk1>
        <a:sysClr val="windowText" lastClr="000000"/>
      </a:dk1>
      <a:lt1>
        <a:sysClr val="window" lastClr="FFFFFF"/>
      </a:lt1>
      <a:dk2>
        <a:srgbClr val="BBBEC3"/>
      </a:dk2>
      <a:lt2>
        <a:srgbClr val="54646C"/>
      </a:lt2>
      <a:accent1>
        <a:srgbClr val="005E5D"/>
      </a:accent1>
      <a:accent2>
        <a:srgbClr val="009286"/>
      </a:accent2>
      <a:accent3>
        <a:srgbClr val="55CBB7"/>
      </a:accent3>
      <a:accent4>
        <a:srgbClr val="006480"/>
      </a:accent4>
      <a:accent5>
        <a:srgbClr val="43ACC5"/>
      </a:accent5>
      <a:accent6>
        <a:srgbClr val="94C23C"/>
      </a:accent6>
      <a:hlink>
        <a:srgbClr val="004C4C"/>
      </a:hlink>
      <a:folHlink>
        <a:srgbClr val="009286"/>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12700">
          <a:solidFill>
            <a:schemeClr val="tx2"/>
          </a:solidFill>
          <a:miter lim="800000"/>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chemeClr val="bg1"/>
        </a:solidFill>
      </a:spPr>
      <a:bodyPr vert="horz" wrap="square" lIns="90000" tIns="54000" rIns="54000" bIns="72000" rtlCol="0">
        <a:spAutoFit/>
      </a:bodyPr>
      <a:lstStyle>
        <a:defPPr>
          <a:defRPr dirty="0" smtClean="0"/>
        </a:defPPr>
      </a:lstStyle>
    </a:txDef>
  </a:objectDefaults>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357</Words>
  <Application>Microsoft Office PowerPoint</Application>
  <PresentationFormat>Aangepast</PresentationFormat>
  <Paragraphs>78</Paragraphs>
  <Slides>5</Slides>
  <Notes>3</Notes>
  <HiddenSlides>0</HiddenSlides>
  <MMClips>0</MMClips>
  <ScaleCrop>false</ScaleCrop>
  <HeadingPairs>
    <vt:vector size="6" baseType="variant">
      <vt:variant>
        <vt:lpstr>Gebruikte lettertypen</vt:lpstr>
      </vt:variant>
      <vt:variant>
        <vt:i4>6</vt:i4>
      </vt:variant>
      <vt:variant>
        <vt:lpstr>Thema</vt:lpstr>
      </vt:variant>
      <vt:variant>
        <vt:i4>8</vt:i4>
      </vt:variant>
      <vt:variant>
        <vt:lpstr>Diatitels</vt:lpstr>
      </vt:variant>
      <vt:variant>
        <vt:i4>5</vt:i4>
      </vt:variant>
    </vt:vector>
  </HeadingPairs>
  <TitlesOfParts>
    <vt:vector size="19" baseType="lpstr">
      <vt:lpstr>Aharoni</vt:lpstr>
      <vt:lpstr>Arial</vt:lpstr>
      <vt:lpstr>Arial Unicode MS</vt:lpstr>
      <vt:lpstr>Calibri</vt:lpstr>
      <vt:lpstr>Helvetica</vt:lpstr>
      <vt:lpstr>Wingdings 3</vt:lpstr>
      <vt:lpstr>PRINT Presentatie</vt:lpstr>
      <vt:lpstr>21_Bankbreed Print A4</vt:lpstr>
      <vt:lpstr>1_PRINT Presentatie</vt:lpstr>
      <vt:lpstr>2_PRINT Presentatie</vt:lpstr>
      <vt:lpstr>C&amp;MB Print A4</vt:lpstr>
      <vt:lpstr>1_C&amp;MB Print A4</vt:lpstr>
      <vt:lpstr>3_PRINT Presentatie</vt:lpstr>
      <vt:lpstr>4_PRINT Presentatie</vt:lpstr>
      <vt:lpstr>PowerPoint-presentatie</vt:lpstr>
      <vt:lpstr>Visie en belang van diversiteit voor ABN AMRO</vt:lpstr>
      <vt:lpstr>PowerPoint-presentatie</vt:lpstr>
      <vt:lpstr>Milestones ABN AMRO</vt:lpstr>
      <vt:lpstr>De Participatiewet</vt:lpstr>
    </vt:vector>
  </TitlesOfParts>
  <Company>ROOPS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Roops</dc:creator>
  <cp:lastModifiedBy>GH Consultancy</cp:lastModifiedBy>
  <cp:revision>457</cp:revision>
  <cp:lastPrinted>2016-06-21T13:41:25Z</cp:lastPrinted>
  <dcterms:created xsi:type="dcterms:W3CDTF">2012-07-23T13:56:39Z</dcterms:created>
  <dcterms:modified xsi:type="dcterms:W3CDTF">2016-08-30T08:16:46Z</dcterms:modified>
</cp:coreProperties>
</file>